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</p:sldMasterIdLst>
  <p:notesMasterIdLst>
    <p:notesMasterId r:id="rId37"/>
  </p:notesMasterIdLst>
  <p:handoutMasterIdLst>
    <p:handoutMasterId r:id="rId38"/>
  </p:handoutMasterIdLst>
  <p:sldIdLst>
    <p:sldId id="346" r:id="rId6"/>
    <p:sldId id="347" r:id="rId7"/>
    <p:sldId id="387" r:id="rId8"/>
    <p:sldId id="348" r:id="rId9"/>
    <p:sldId id="402" r:id="rId10"/>
    <p:sldId id="396" r:id="rId11"/>
    <p:sldId id="388" r:id="rId12"/>
    <p:sldId id="363" r:id="rId13"/>
    <p:sldId id="404" r:id="rId14"/>
    <p:sldId id="483" r:id="rId15"/>
    <p:sldId id="484" r:id="rId16"/>
    <p:sldId id="485" r:id="rId17"/>
    <p:sldId id="486" r:id="rId18"/>
    <p:sldId id="403" r:id="rId19"/>
    <p:sldId id="397" r:id="rId20"/>
    <p:sldId id="372" r:id="rId21"/>
    <p:sldId id="389" r:id="rId22"/>
    <p:sldId id="399" r:id="rId23"/>
    <p:sldId id="400" r:id="rId24"/>
    <p:sldId id="340" r:id="rId25"/>
    <p:sldId id="331" r:id="rId26"/>
    <p:sldId id="390" r:id="rId27"/>
    <p:sldId id="337" r:id="rId28"/>
    <p:sldId id="366" r:id="rId29"/>
    <p:sldId id="401" r:id="rId30"/>
    <p:sldId id="394" r:id="rId31"/>
    <p:sldId id="368" r:id="rId32"/>
    <p:sldId id="370" r:id="rId33"/>
    <p:sldId id="371" r:id="rId34"/>
    <p:sldId id="349" r:id="rId35"/>
    <p:sldId id="263" r:id="rId3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4D"/>
    <a:srgbClr val="FF600A"/>
    <a:srgbClr val="00A9EB"/>
    <a:srgbClr val="757982"/>
    <a:srgbClr val="F7BF0A"/>
    <a:srgbClr val="EA7603"/>
    <a:srgbClr val="003968"/>
    <a:srgbClr val="A7A9B3"/>
    <a:srgbClr val="0077CD"/>
    <a:srgbClr val="A7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 snapToGrid="0" snapToObjects="1">
      <p:cViewPr varScale="1">
        <p:scale>
          <a:sx n="83" d="100"/>
          <a:sy n="83" d="100"/>
        </p:scale>
        <p:origin x="4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7436785595812"/>
          <c:y val="0.24877453406223191"/>
          <c:w val="0.35107409514785098"/>
          <c:h val="0.67293903738461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EA7603"/>
              </a:solidFill>
            </c:spPr>
            <c:extLst>
              <c:ext xmlns:c16="http://schemas.microsoft.com/office/drawing/2014/chart" uri="{C3380CC4-5D6E-409C-BE32-E72D297353CC}">
                <c16:uniqueId val="{00000001-AF64-1C47-947C-8F131D7AA666}"/>
              </c:ext>
            </c:extLst>
          </c:dPt>
          <c:dPt>
            <c:idx val="1"/>
            <c:bubble3D val="0"/>
            <c:spPr>
              <a:solidFill>
                <a:srgbClr val="F7BF0A"/>
              </a:solidFill>
            </c:spPr>
            <c:extLst>
              <c:ext xmlns:c16="http://schemas.microsoft.com/office/drawing/2014/chart" uri="{C3380CC4-5D6E-409C-BE32-E72D297353CC}">
                <c16:uniqueId val="{00000003-AF64-1C47-947C-8F131D7AA666}"/>
              </c:ext>
            </c:extLst>
          </c:dPt>
          <c:dPt>
            <c:idx val="2"/>
            <c:bubble3D val="0"/>
            <c:spPr>
              <a:solidFill>
                <a:srgbClr val="081D4D"/>
              </a:solidFill>
            </c:spPr>
            <c:extLst>
              <c:ext xmlns:c16="http://schemas.microsoft.com/office/drawing/2014/chart" uri="{C3380CC4-5D6E-409C-BE32-E72D297353CC}">
                <c16:uniqueId val="{00000005-AF64-1C47-947C-8F131D7AA666}"/>
              </c:ext>
            </c:extLst>
          </c:dPt>
          <c:dPt>
            <c:idx val="3"/>
            <c:bubble3D val="0"/>
            <c:spPr>
              <a:solidFill>
                <a:srgbClr val="00A9EB"/>
              </a:solidFill>
            </c:spPr>
            <c:extLst>
              <c:ext xmlns:c16="http://schemas.microsoft.com/office/drawing/2014/chart" uri="{C3380CC4-5D6E-409C-BE32-E72D297353CC}">
                <c16:uniqueId val="{00000007-AF64-1C47-947C-8F131D7AA666}"/>
              </c:ext>
            </c:extLst>
          </c:dPt>
          <c:dPt>
            <c:idx val="4"/>
            <c:bubble3D val="0"/>
            <c:spPr>
              <a:solidFill>
                <a:srgbClr val="757982"/>
              </a:solidFill>
            </c:spPr>
            <c:extLst>
              <c:ext xmlns:c16="http://schemas.microsoft.com/office/drawing/2014/chart" uri="{C3380CC4-5D6E-409C-BE32-E72D297353CC}">
                <c16:uniqueId val="{00000009-AF64-1C47-947C-8F131D7AA666}"/>
              </c:ext>
            </c:extLst>
          </c:dPt>
          <c:dPt>
            <c:idx val="5"/>
            <c:bubble3D val="0"/>
            <c:spPr>
              <a:solidFill>
                <a:srgbClr val="A7A9B3"/>
              </a:solidFill>
            </c:spPr>
            <c:extLst>
              <c:ext xmlns:c16="http://schemas.microsoft.com/office/drawing/2014/chart" uri="{C3380CC4-5D6E-409C-BE32-E72D297353CC}">
                <c16:uniqueId val="{0000000B-AF64-1C47-947C-8F131D7AA666}"/>
              </c:ext>
            </c:extLst>
          </c:dPt>
          <c:cat>
            <c:strRef>
              <c:f>Sheet1!$A$2:$A$7</c:f>
              <c:strCache>
                <c:ptCount val="6"/>
                <c:pt idx="0">
                  <c:v>Color 1</c:v>
                </c:pt>
                <c:pt idx="1">
                  <c:v>Color 2</c:v>
                </c:pt>
                <c:pt idx="2">
                  <c:v>Color 3</c:v>
                </c:pt>
                <c:pt idx="3">
                  <c:v>Color 4</c:v>
                </c:pt>
                <c:pt idx="4">
                  <c:v>Color 5</c:v>
                </c:pt>
                <c:pt idx="5">
                  <c:v>Color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64-1C47-947C-8F131D7AA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6530340294416948"/>
          <c:y val="0.360788476957981"/>
          <c:w val="0.35338901840561132"/>
          <c:h val="0.41825310572875452"/>
        </c:manualLayout>
      </c:layout>
      <c:overlay val="0"/>
      <c:txPr>
        <a:bodyPr/>
        <a:lstStyle/>
        <a:p>
          <a:pPr>
            <a:defRPr sz="1000">
              <a:solidFill>
                <a:srgbClr val="4B4F54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7436785595812"/>
          <c:y val="0.24877453406223191"/>
          <c:w val="0.35107409514785098"/>
          <c:h val="0.67293903738461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EA7603"/>
              </a:solidFill>
            </c:spPr>
            <c:extLst>
              <c:ext xmlns:c16="http://schemas.microsoft.com/office/drawing/2014/chart" uri="{C3380CC4-5D6E-409C-BE32-E72D297353CC}">
                <c16:uniqueId val="{00000001-AF64-1C47-947C-8F131D7AA666}"/>
              </c:ext>
            </c:extLst>
          </c:dPt>
          <c:dPt>
            <c:idx val="1"/>
            <c:bubble3D val="0"/>
            <c:spPr>
              <a:solidFill>
                <a:srgbClr val="F7BF0A"/>
              </a:solidFill>
            </c:spPr>
            <c:extLst>
              <c:ext xmlns:c16="http://schemas.microsoft.com/office/drawing/2014/chart" uri="{C3380CC4-5D6E-409C-BE32-E72D297353CC}">
                <c16:uniqueId val="{00000003-AF64-1C47-947C-8F131D7AA666}"/>
              </c:ext>
            </c:extLst>
          </c:dPt>
          <c:dPt>
            <c:idx val="2"/>
            <c:bubble3D val="0"/>
            <c:spPr>
              <a:solidFill>
                <a:srgbClr val="081D4D"/>
              </a:solidFill>
            </c:spPr>
            <c:extLst>
              <c:ext xmlns:c16="http://schemas.microsoft.com/office/drawing/2014/chart" uri="{C3380CC4-5D6E-409C-BE32-E72D297353CC}">
                <c16:uniqueId val="{00000005-AF64-1C47-947C-8F131D7AA666}"/>
              </c:ext>
            </c:extLst>
          </c:dPt>
          <c:dPt>
            <c:idx val="3"/>
            <c:bubble3D val="0"/>
            <c:spPr>
              <a:solidFill>
                <a:srgbClr val="00A9EB"/>
              </a:solidFill>
            </c:spPr>
            <c:extLst>
              <c:ext xmlns:c16="http://schemas.microsoft.com/office/drawing/2014/chart" uri="{C3380CC4-5D6E-409C-BE32-E72D297353CC}">
                <c16:uniqueId val="{00000007-AF64-1C47-947C-8F131D7AA666}"/>
              </c:ext>
            </c:extLst>
          </c:dPt>
          <c:dPt>
            <c:idx val="4"/>
            <c:bubble3D val="0"/>
            <c:spPr>
              <a:solidFill>
                <a:srgbClr val="757982"/>
              </a:solidFill>
            </c:spPr>
            <c:extLst>
              <c:ext xmlns:c16="http://schemas.microsoft.com/office/drawing/2014/chart" uri="{C3380CC4-5D6E-409C-BE32-E72D297353CC}">
                <c16:uniqueId val="{00000009-AF64-1C47-947C-8F131D7AA666}"/>
              </c:ext>
            </c:extLst>
          </c:dPt>
          <c:dPt>
            <c:idx val="5"/>
            <c:bubble3D val="0"/>
            <c:spPr>
              <a:solidFill>
                <a:srgbClr val="A7A9B3"/>
              </a:solidFill>
            </c:spPr>
            <c:extLst>
              <c:ext xmlns:c16="http://schemas.microsoft.com/office/drawing/2014/chart" uri="{C3380CC4-5D6E-409C-BE32-E72D297353CC}">
                <c16:uniqueId val="{0000000B-AF64-1C47-947C-8F131D7AA666}"/>
              </c:ext>
            </c:extLst>
          </c:dPt>
          <c:cat>
            <c:strRef>
              <c:f>Sheet1!$A$2:$A$7</c:f>
              <c:strCache>
                <c:ptCount val="6"/>
                <c:pt idx="0">
                  <c:v>Color 1</c:v>
                </c:pt>
                <c:pt idx="1">
                  <c:v>Color 2</c:v>
                </c:pt>
                <c:pt idx="2">
                  <c:v>Color 3</c:v>
                </c:pt>
                <c:pt idx="3">
                  <c:v>Color 4</c:v>
                </c:pt>
                <c:pt idx="4">
                  <c:v>Color 5</c:v>
                </c:pt>
                <c:pt idx="5">
                  <c:v>Color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64-1C47-947C-8F131D7AA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6530340294416948"/>
          <c:y val="0.360788476957981"/>
          <c:w val="0.35338901840561132"/>
          <c:h val="0.41825310572875452"/>
        </c:manualLayout>
      </c:layout>
      <c:overlay val="0"/>
      <c:txPr>
        <a:bodyPr/>
        <a:lstStyle/>
        <a:p>
          <a:pPr>
            <a:defRPr sz="1000">
              <a:solidFill>
                <a:srgbClr val="4B4F54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A0A63-45A7-4A2E-9F64-57E6875CF3F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8C4E3-B50C-46BA-AB34-AE4ED52C489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81D4D"/>
        </a:solidFill>
        <a:ln/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Update software regularly </a:t>
          </a:r>
        </a:p>
      </dgm:t>
    </dgm:pt>
    <dgm:pt modelId="{191C1A88-D099-40FF-8FBC-17CB99849D31}" type="parTrans" cxnId="{4FC5CA64-F352-4247-B930-8D4B0912FE65}">
      <dgm:prSet/>
      <dgm:spPr/>
      <dgm:t>
        <a:bodyPr/>
        <a:lstStyle/>
        <a:p>
          <a:endParaRPr lang="en-US"/>
        </a:p>
      </dgm:t>
    </dgm:pt>
    <dgm:pt modelId="{226BB306-5E8A-433F-B6B8-34E4F6CF248E}" type="sibTrans" cxnId="{4FC5CA64-F352-4247-B930-8D4B0912FE65}">
      <dgm:prSet/>
      <dgm:spPr/>
      <dgm:t>
        <a:bodyPr/>
        <a:lstStyle/>
        <a:p>
          <a:endParaRPr lang="en-US"/>
        </a:p>
      </dgm:t>
    </dgm:pt>
    <dgm:pt modelId="{5E7509C5-F559-42CA-AFCE-16DE0C47CB6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81D4D"/>
        </a:solidFill>
        <a:ln/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Only install known and trusted apps from official app stores</a:t>
          </a:r>
        </a:p>
      </dgm:t>
    </dgm:pt>
    <dgm:pt modelId="{DC8A5508-850D-41C8-9F3D-291E4C3B7FE7}" type="parTrans" cxnId="{CB7E6835-0E82-4527-93C8-0A313B920E1B}">
      <dgm:prSet/>
      <dgm:spPr/>
      <dgm:t>
        <a:bodyPr/>
        <a:lstStyle/>
        <a:p>
          <a:endParaRPr lang="en-US"/>
        </a:p>
      </dgm:t>
    </dgm:pt>
    <dgm:pt modelId="{6BD4D0D1-CB33-454B-8D67-BB81C33DD4A1}" type="sibTrans" cxnId="{CB7E6835-0E82-4527-93C8-0A313B920E1B}">
      <dgm:prSet/>
      <dgm:spPr/>
      <dgm:t>
        <a:bodyPr/>
        <a:lstStyle/>
        <a:p>
          <a:endParaRPr lang="en-US"/>
        </a:p>
      </dgm:t>
    </dgm:pt>
    <dgm:pt modelId="{8DC070DC-2F4B-4907-AB1D-EC26247BF6A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81D4D"/>
        </a:solidFill>
        <a:ln/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Use mobile security software</a:t>
          </a:r>
        </a:p>
      </dgm:t>
    </dgm:pt>
    <dgm:pt modelId="{D7D709A1-2A62-46E0-8635-0DF48F37A442}" type="parTrans" cxnId="{0C6EC091-E358-42CD-99AF-0EF30841F60E}">
      <dgm:prSet/>
      <dgm:spPr/>
      <dgm:t>
        <a:bodyPr/>
        <a:lstStyle/>
        <a:p>
          <a:endParaRPr lang="en-US"/>
        </a:p>
      </dgm:t>
    </dgm:pt>
    <dgm:pt modelId="{77BB9A9C-EA75-4A41-8318-B3812E22DD97}" type="sibTrans" cxnId="{0C6EC091-E358-42CD-99AF-0EF30841F60E}">
      <dgm:prSet/>
      <dgm:spPr/>
      <dgm:t>
        <a:bodyPr/>
        <a:lstStyle/>
        <a:p>
          <a:endParaRPr lang="en-US"/>
        </a:p>
      </dgm:t>
    </dgm:pt>
    <dgm:pt modelId="{846FE51A-30EA-4C15-8C5F-E8F4DF4FF75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81D4D"/>
        </a:solidFill>
        <a:ln/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Turn on user authentication and use strong passwords</a:t>
          </a:r>
        </a:p>
      </dgm:t>
    </dgm:pt>
    <dgm:pt modelId="{72732A93-9D89-4053-A3B5-689A1D88F389}" type="parTrans" cxnId="{3752E509-6A35-452F-BC55-BF79A628E386}">
      <dgm:prSet/>
      <dgm:spPr/>
      <dgm:t>
        <a:bodyPr/>
        <a:lstStyle/>
        <a:p>
          <a:endParaRPr lang="en-US"/>
        </a:p>
      </dgm:t>
    </dgm:pt>
    <dgm:pt modelId="{72E8DF67-622E-4DBC-9906-4E6A3481A17D}" type="sibTrans" cxnId="{3752E509-6A35-452F-BC55-BF79A628E386}">
      <dgm:prSet/>
      <dgm:spPr/>
      <dgm:t>
        <a:bodyPr/>
        <a:lstStyle/>
        <a:p>
          <a:endParaRPr lang="en-US"/>
        </a:p>
      </dgm:t>
    </dgm:pt>
    <dgm:pt modelId="{CA273332-46C7-452E-A6B5-565356FF0C98}" type="pres">
      <dgm:prSet presAssocID="{7EBA0A63-45A7-4A2E-9F64-57E6875CF3F1}" presName="matrix" presStyleCnt="0">
        <dgm:presLayoutVars>
          <dgm:chMax val="1"/>
          <dgm:dir/>
          <dgm:resizeHandles val="exact"/>
        </dgm:presLayoutVars>
      </dgm:prSet>
      <dgm:spPr/>
    </dgm:pt>
    <dgm:pt modelId="{A7B37DBA-57BC-4D93-86A6-F1FCEFB640ED}" type="pres">
      <dgm:prSet presAssocID="{7EBA0A63-45A7-4A2E-9F64-57E6875CF3F1}" presName="diamond" presStyleLbl="bgShp" presStyleIdx="0" presStyleCnt="1" custScaleX="108146" custLinFactNeighborX="-491"/>
      <dgm:spPr>
        <a:solidFill>
          <a:srgbClr val="FF600A"/>
        </a:solidFill>
      </dgm:spPr>
    </dgm:pt>
    <dgm:pt modelId="{F5FE6C1F-F5C5-452F-ABBB-DF346764FFC2}" type="pres">
      <dgm:prSet presAssocID="{7EBA0A63-45A7-4A2E-9F64-57E6875CF3F1}" presName="quad1" presStyleLbl="node1" presStyleIdx="0" presStyleCnt="4" custScaleX="97193" custScaleY="97161">
        <dgm:presLayoutVars>
          <dgm:chMax val="0"/>
          <dgm:chPref val="0"/>
          <dgm:bulletEnabled val="1"/>
        </dgm:presLayoutVars>
      </dgm:prSet>
      <dgm:spPr/>
    </dgm:pt>
    <dgm:pt modelId="{19018FF0-7900-4BBD-B7B6-9F3C017F54F4}" type="pres">
      <dgm:prSet presAssocID="{7EBA0A63-45A7-4A2E-9F64-57E6875CF3F1}" presName="quad2" presStyleLbl="node1" presStyleIdx="1" presStyleCnt="4" custScaleX="97193" custScaleY="97161">
        <dgm:presLayoutVars>
          <dgm:chMax val="0"/>
          <dgm:chPref val="0"/>
          <dgm:bulletEnabled val="1"/>
        </dgm:presLayoutVars>
      </dgm:prSet>
      <dgm:spPr/>
    </dgm:pt>
    <dgm:pt modelId="{730638D1-1743-4C13-8008-38691DD421E9}" type="pres">
      <dgm:prSet presAssocID="{7EBA0A63-45A7-4A2E-9F64-57E6875CF3F1}" presName="quad3" presStyleLbl="node1" presStyleIdx="2" presStyleCnt="4" custScaleX="97193" custScaleY="97161">
        <dgm:presLayoutVars>
          <dgm:chMax val="0"/>
          <dgm:chPref val="0"/>
          <dgm:bulletEnabled val="1"/>
        </dgm:presLayoutVars>
      </dgm:prSet>
      <dgm:spPr/>
    </dgm:pt>
    <dgm:pt modelId="{2B21BB66-6F35-4C94-8689-124AE0B69598}" type="pres">
      <dgm:prSet presAssocID="{7EBA0A63-45A7-4A2E-9F64-57E6875CF3F1}" presName="quad4" presStyleLbl="node1" presStyleIdx="3" presStyleCnt="4" custScaleX="97193" custScaleY="97161">
        <dgm:presLayoutVars>
          <dgm:chMax val="0"/>
          <dgm:chPref val="0"/>
          <dgm:bulletEnabled val="1"/>
        </dgm:presLayoutVars>
      </dgm:prSet>
      <dgm:spPr/>
    </dgm:pt>
  </dgm:ptLst>
  <dgm:cxnLst>
    <dgm:cxn modelId="{3752E509-6A35-452F-BC55-BF79A628E386}" srcId="{7EBA0A63-45A7-4A2E-9F64-57E6875CF3F1}" destId="{846FE51A-30EA-4C15-8C5F-E8F4DF4FF750}" srcOrd="3" destOrd="0" parTransId="{72732A93-9D89-4053-A3B5-689A1D88F389}" sibTransId="{72E8DF67-622E-4DBC-9906-4E6A3481A17D}"/>
    <dgm:cxn modelId="{4392E715-9DBE-4CDE-B178-B278183E9169}" type="presOf" srcId="{846FE51A-30EA-4C15-8C5F-E8F4DF4FF750}" destId="{2B21BB66-6F35-4C94-8689-124AE0B69598}" srcOrd="0" destOrd="0" presId="urn:microsoft.com/office/officeart/2005/8/layout/matrix3"/>
    <dgm:cxn modelId="{CB7E6835-0E82-4527-93C8-0A313B920E1B}" srcId="{7EBA0A63-45A7-4A2E-9F64-57E6875CF3F1}" destId="{5E7509C5-F559-42CA-AFCE-16DE0C47CB6A}" srcOrd="1" destOrd="0" parTransId="{DC8A5508-850D-41C8-9F3D-291E4C3B7FE7}" sibTransId="{6BD4D0D1-CB33-454B-8D67-BB81C33DD4A1}"/>
    <dgm:cxn modelId="{4FC5CA64-F352-4247-B930-8D4B0912FE65}" srcId="{7EBA0A63-45A7-4A2E-9F64-57E6875CF3F1}" destId="{05D8C4E3-B50C-46BA-AB34-AE4ED52C489C}" srcOrd="0" destOrd="0" parTransId="{191C1A88-D099-40FF-8FBC-17CB99849D31}" sibTransId="{226BB306-5E8A-433F-B6B8-34E4F6CF248E}"/>
    <dgm:cxn modelId="{DB1DAA68-F561-47D4-9F1B-6039D3E193FE}" type="presOf" srcId="{7EBA0A63-45A7-4A2E-9F64-57E6875CF3F1}" destId="{CA273332-46C7-452E-A6B5-565356FF0C98}" srcOrd="0" destOrd="0" presId="urn:microsoft.com/office/officeart/2005/8/layout/matrix3"/>
    <dgm:cxn modelId="{E84FBC4C-140E-4D32-8CA3-54AB0A7DDEC8}" type="presOf" srcId="{5E7509C5-F559-42CA-AFCE-16DE0C47CB6A}" destId="{19018FF0-7900-4BBD-B7B6-9F3C017F54F4}" srcOrd="0" destOrd="0" presId="urn:microsoft.com/office/officeart/2005/8/layout/matrix3"/>
    <dgm:cxn modelId="{0C6EC091-E358-42CD-99AF-0EF30841F60E}" srcId="{7EBA0A63-45A7-4A2E-9F64-57E6875CF3F1}" destId="{8DC070DC-2F4B-4907-AB1D-EC26247BF6AC}" srcOrd="2" destOrd="0" parTransId="{D7D709A1-2A62-46E0-8635-0DF48F37A442}" sibTransId="{77BB9A9C-EA75-4A41-8318-B3812E22DD97}"/>
    <dgm:cxn modelId="{18FA19A5-78EB-4CEA-8C1A-E7287D962D7F}" type="presOf" srcId="{8DC070DC-2F4B-4907-AB1D-EC26247BF6AC}" destId="{730638D1-1743-4C13-8008-38691DD421E9}" srcOrd="0" destOrd="0" presId="urn:microsoft.com/office/officeart/2005/8/layout/matrix3"/>
    <dgm:cxn modelId="{37125CE0-39D3-4A92-866E-3B7536DDAC84}" type="presOf" srcId="{05D8C4E3-B50C-46BA-AB34-AE4ED52C489C}" destId="{F5FE6C1F-F5C5-452F-ABBB-DF346764FFC2}" srcOrd="0" destOrd="0" presId="urn:microsoft.com/office/officeart/2005/8/layout/matrix3"/>
    <dgm:cxn modelId="{D72CD689-D2A4-40D0-9A75-28970A6FEE01}" type="presParOf" srcId="{CA273332-46C7-452E-A6B5-565356FF0C98}" destId="{A7B37DBA-57BC-4D93-86A6-F1FCEFB640ED}" srcOrd="0" destOrd="0" presId="urn:microsoft.com/office/officeart/2005/8/layout/matrix3"/>
    <dgm:cxn modelId="{85572C22-FB75-4421-9EC4-687840B71250}" type="presParOf" srcId="{CA273332-46C7-452E-A6B5-565356FF0C98}" destId="{F5FE6C1F-F5C5-452F-ABBB-DF346764FFC2}" srcOrd="1" destOrd="0" presId="urn:microsoft.com/office/officeart/2005/8/layout/matrix3"/>
    <dgm:cxn modelId="{E8E38F91-2981-4122-9046-61D6B084BF49}" type="presParOf" srcId="{CA273332-46C7-452E-A6B5-565356FF0C98}" destId="{19018FF0-7900-4BBD-B7B6-9F3C017F54F4}" srcOrd="2" destOrd="0" presId="urn:microsoft.com/office/officeart/2005/8/layout/matrix3"/>
    <dgm:cxn modelId="{D06747C2-2669-4843-9389-A6388F309603}" type="presParOf" srcId="{CA273332-46C7-452E-A6B5-565356FF0C98}" destId="{730638D1-1743-4C13-8008-38691DD421E9}" srcOrd="3" destOrd="0" presId="urn:microsoft.com/office/officeart/2005/8/layout/matrix3"/>
    <dgm:cxn modelId="{6C5C04F5-4859-4EAB-9F8C-FA4715DF458D}" type="presParOf" srcId="{CA273332-46C7-452E-A6B5-565356FF0C98}" destId="{2B21BB66-6F35-4C94-8689-124AE0B695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CC1C6-8149-4D03-BDEB-C56B82956A2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9B8F0-BBED-4CFA-8686-FCD743E1A247}">
      <dgm:prSet phldrT="[Text]" custT="1"/>
      <dgm:spPr>
        <a:solidFill>
          <a:srgbClr val="FF600A"/>
        </a:solidFill>
        <a:ln w="28575"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Freeze your credit</a:t>
          </a:r>
        </a:p>
      </dgm:t>
    </dgm:pt>
    <dgm:pt modelId="{1C47F433-459A-4653-9094-B313A071F76A}" type="parTrans" cxnId="{DE253A0C-51AF-42C4-A704-A9806F528E0B}">
      <dgm:prSet/>
      <dgm:spPr/>
      <dgm:t>
        <a:bodyPr/>
        <a:lstStyle/>
        <a:p>
          <a:endParaRPr lang="en-US"/>
        </a:p>
      </dgm:t>
    </dgm:pt>
    <dgm:pt modelId="{FA94D657-D4A6-4E59-A8E1-5839C708F790}" type="sibTrans" cxnId="{DE253A0C-51AF-42C4-A704-A9806F528E0B}">
      <dgm:prSet/>
      <dgm:spPr>
        <a:solidFill>
          <a:srgbClr val="081D4D"/>
        </a:solidFill>
      </dgm:spPr>
      <dgm:t>
        <a:bodyPr/>
        <a:lstStyle/>
        <a:p>
          <a:endParaRPr lang="en-US"/>
        </a:p>
      </dgm:t>
    </dgm:pt>
    <dgm:pt modelId="{00579744-2225-4EF9-AD23-F931CB815FEA}">
      <dgm:prSet phldrT="[Text]" custT="1"/>
      <dgm:spPr>
        <a:solidFill>
          <a:srgbClr val="081D4D"/>
        </a:solidFill>
        <a:ln w="28575">
          <a:noFill/>
        </a:ln>
      </dgm:spPr>
      <dgm:t>
        <a:bodyPr/>
        <a:lstStyle/>
        <a:p>
          <a:r>
            <a:rPr lang="en-US" sz="1400" b="1" dirty="0"/>
            <a:t>Review account activity regularly</a:t>
          </a:r>
        </a:p>
      </dgm:t>
    </dgm:pt>
    <dgm:pt modelId="{4DC423CC-5391-4BB1-8768-E11AE916C53E}" type="parTrans" cxnId="{94E70CE5-E443-4760-B242-A6DDBB8C9D3C}">
      <dgm:prSet/>
      <dgm:spPr/>
      <dgm:t>
        <a:bodyPr/>
        <a:lstStyle/>
        <a:p>
          <a:endParaRPr lang="en-US"/>
        </a:p>
      </dgm:t>
    </dgm:pt>
    <dgm:pt modelId="{98CA3A51-B164-4BF1-A620-CF9CEF33C5C9}" type="sibTrans" cxnId="{94E70CE5-E443-4760-B242-A6DDBB8C9D3C}">
      <dgm:prSet/>
      <dgm:spPr/>
      <dgm:t>
        <a:bodyPr/>
        <a:lstStyle/>
        <a:p>
          <a:endParaRPr lang="en-US"/>
        </a:p>
      </dgm:t>
    </dgm:pt>
    <dgm:pt modelId="{D38C653B-A5C4-4648-96B7-F490F6C9328D}">
      <dgm:prSet phldrT="[Text]" custT="1"/>
      <dgm:spPr>
        <a:solidFill>
          <a:srgbClr val="FF600A"/>
        </a:solidFill>
        <a:ln w="28575">
          <a:noFill/>
        </a:ln>
      </dgm:spPr>
      <dgm:t>
        <a:bodyPr/>
        <a:lstStyle/>
        <a:p>
          <a:r>
            <a:rPr lang="en-US" sz="1400" b="1" dirty="0"/>
            <a:t>Beware of phishing emails</a:t>
          </a:r>
        </a:p>
      </dgm:t>
    </dgm:pt>
    <dgm:pt modelId="{5E41DC3B-0B4D-4E8B-8275-0C87FD5F77E5}" type="parTrans" cxnId="{119FC6D6-8275-449F-A610-F61496E43F1C}">
      <dgm:prSet/>
      <dgm:spPr/>
      <dgm:t>
        <a:bodyPr/>
        <a:lstStyle/>
        <a:p>
          <a:endParaRPr lang="en-US"/>
        </a:p>
      </dgm:t>
    </dgm:pt>
    <dgm:pt modelId="{EF91C559-4FEC-4CA3-8736-943D280D64B2}" type="sibTrans" cxnId="{119FC6D6-8275-449F-A610-F61496E43F1C}">
      <dgm:prSet/>
      <dgm:spPr/>
      <dgm:t>
        <a:bodyPr/>
        <a:lstStyle/>
        <a:p>
          <a:endParaRPr lang="en-US"/>
        </a:p>
      </dgm:t>
    </dgm:pt>
    <dgm:pt modelId="{4A8A8B4C-AC04-410C-8819-AA710C51D3CC}">
      <dgm:prSet phldrT="[Text]" custT="1"/>
      <dgm:spPr>
        <a:solidFill>
          <a:srgbClr val="081D4D"/>
        </a:solidFill>
        <a:ln w="28575"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Use strong passwords</a:t>
          </a:r>
        </a:p>
      </dgm:t>
    </dgm:pt>
    <dgm:pt modelId="{1620A292-4714-40D2-96D1-55849B630C13}" type="parTrans" cxnId="{A80A702B-ACAB-4E0F-B77D-3D49C29901BC}">
      <dgm:prSet/>
      <dgm:spPr/>
      <dgm:t>
        <a:bodyPr/>
        <a:lstStyle/>
        <a:p>
          <a:endParaRPr lang="en-US"/>
        </a:p>
      </dgm:t>
    </dgm:pt>
    <dgm:pt modelId="{72B5BEFC-2A22-41FE-999F-8F862EE38EA4}" type="sibTrans" cxnId="{A80A702B-ACAB-4E0F-B77D-3D49C29901BC}">
      <dgm:prSet/>
      <dgm:spPr/>
      <dgm:t>
        <a:bodyPr/>
        <a:lstStyle/>
        <a:p>
          <a:endParaRPr lang="en-US"/>
        </a:p>
      </dgm:t>
    </dgm:pt>
    <dgm:pt modelId="{261C69AA-7E4F-481A-A814-01D6BB383695}" type="pres">
      <dgm:prSet presAssocID="{035CC1C6-8149-4D03-BDEB-C56B82956A2E}" presName="Name0" presStyleCnt="0">
        <dgm:presLayoutVars>
          <dgm:dir/>
          <dgm:resizeHandles val="exact"/>
        </dgm:presLayoutVars>
      </dgm:prSet>
      <dgm:spPr/>
    </dgm:pt>
    <dgm:pt modelId="{F5E1A68D-B4D8-437E-AB0B-3AF9FD98FEF8}" type="pres">
      <dgm:prSet presAssocID="{035CC1C6-8149-4D03-BDEB-C56B82956A2E}" presName="cycle" presStyleCnt="0"/>
      <dgm:spPr/>
    </dgm:pt>
    <dgm:pt modelId="{0D99F987-55BC-47C3-8104-AC83E46CEDE5}" type="pres">
      <dgm:prSet presAssocID="{97C9B8F0-BBED-4CFA-8686-FCD743E1A247}" presName="nodeFirstNode" presStyleLbl="node1" presStyleIdx="0" presStyleCnt="4" custScaleX="81280" custScaleY="79009">
        <dgm:presLayoutVars>
          <dgm:bulletEnabled val="1"/>
        </dgm:presLayoutVars>
      </dgm:prSet>
      <dgm:spPr>
        <a:prstGeom prst="rect">
          <a:avLst/>
        </a:prstGeom>
      </dgm:spPr>
    </dgm:pt>
    <dgm:pt modelId="{C2261307-FB63-48BD-9838-F96EB50768A3}" type="pres">
      <dgm:prSet presAssocID="{FA94D657-D4A6-4E59-A8E1-5839C708F790}" presName="sibTransFirstNode" presStyleLbl="bgShp" presStyleIdx="0" presStyleCnt="1" custScaleX="105798" custLinFactNeighborX="-633" custLinFactNeighborY="329"/>
      <dgm:spPr/>
    </dgm:pt>
    <dgm:pt modelId="{4657A2EF-77E9-40C9-A49A-E3E52760B634}" type="pres">
      <dgm:prSet presAssocID="{00579744-2225-4EF9-AD23-F931CB815FEA}" presName="nodeFollowingNodes" presStyleLbl="node1" presStyleIdx="1" presStyleCnt="4" custScaleX="81280" custScaleY="79009" custRadScaleRad="157885" custRadScaleInc="122">
        <dgm:presLayoutVars>
          <dgm:bulletEnabled val="1"/>
        </dgm:presLayoutVars>
      </dgm:prSet>
      <dgm:spPr>
        <a:prstGeom prst="rect">
          <a:avLst/>
        </a:prstGeom>
      </dgm:spPr>
    </dgm:pt>
    <dgm:pt modelId="{A9A33429-35BC-4F27-B8BE-BCAA5B6772B6}" type="pres">
      <dgm:prSet presAssocID="{D38C653B-A5C4-4648-96B7-F490F6C9328D}" presName="nodeFollowingNodes" presStyleLbl="node1" presStyleIdx="2" presStyleCnt="4" custScaleX="81280" custScaleY="79009" custRadScaleRad="107046" custRadScaleInc="180">
        <dgm:presLayoutVars>
          <dgm:bulletEnabled val="1"/>
        </dgm:presLayoutVars>
      </dgm:prSet>
      <dgm:spPr>
        <a:prstGeom prst="rect">
          <a:avLst/>
        </a:prstGeom>
      </dgm:spPr>
    </dgm:pt>
    <dgm:pt modelId="{AD89AEAB-9674-41DE-9C6A-56A98EF17825}" type="pres">
      <dgm:prSet presAssocID="{4A8A8B4C-AC04-410C-8819-AA710C51D3CC}" presName="nodeFollowingNodes" presStyleLbl="node1" presStyleIdx="3" presStyleCnt="4" custScaleX="81280" custScaleY="79009" custRadScaleRad="161488" custRadScaleInc="-11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E253A0C-51AF-42C4-A704-A9806F528E0B}" srcId="{035CC1C6-8149-4D03-BDEB-C56B82956A2E}" destId="{97C9B8F0-BBED-4CFA-8686-FCD743E1A247}" srcOrd="0" destOrd="0" parTransId="{1C47F433-459A-4653-9094-B313A071F76A}" sibTransId="{FA94D657-D4A6-4E59-A8E1-5839C708F790}"/>
    <dgm:cxn modelId="{BFC95E18-D8FF-4BDE-BDD7-442786DDDBA9}" type="presOf" srcId="{4A8A8B4C-AC04-410C-8819-AA710C51D3CC}" destId="{AD89AEAB-9674-41DE-9C6A-56A98EF17825}" srcOrd="0" destOrd="0" presId="urn:microsoft.com/office/officeart/2005/8/layout/cycle3"/>
    <dgm:cxn modelId="{A80A702B-ACAB-4E0F-B77D-3D49C29901BC}" srcId="{035CC1C6-8149-4D03-BDEB-C56B82956A2E}" destId="{4A8A8B4C-AC04-410C-8819-AA710C51D3CC}" srcOrd="3" destOrd="0" parTransId="{1620A292-4714-40D2-96D1-55849B630C13}" sibTransId="{72B5BEFC-2A22-41FE-999F-8F862EE38EA4}"/>
    <dgm:cxn modelId="{F8F97B47-330B-4B45-8C7E-17358C36F306}" type="presOf" srcId="{97C9B8F0-BBED-4CFA-8686-FCD743E1A247}" destId="{0D99F987-55BC-47C3-8104-AC83E46CEDE5}" srcOrd="0" destOrd="0" presId="urn:microsoft.com/office/officeart/2005/8/layout/cycle3"/>
    <dgm:cxn modelId="{CECB6195-FDC7-462D-9DDC-9787ECA5D50D}" type="presOf" srcId="{FA94D657-D4A6-4E59-A8E1-5839C708F790}" destId="{C2261307-FB63-48BD-9838-F96EB50768A3}" srcOrd="0" destOrd="0" presId="urn:microsoft.com/office/officeart/2005/8/layout/cycle3"/>
    <dgm:cxn modelId="{D516C4A6-584E-477F-B756-0AD2C1F46B21}" type="presOf" srcId="{00579744-2225-4EF9-AD23-F931CB815FEA}" destId="{4657A2EF-77E9-40C9-A49A-E3E52760B634}" srcOrd="0" destOrd="0" presId="urn:microsoft.com/office/officeart/2005/8/layout/cycle3"/>
    <dgm:cxn modelId="{2933E5D5-98F0-40B8-A88E-DC34542C3EA2}" type="presOf" srcId="{035CC1C6-8149-4D03-BDEB-C56B82956A2E}" destId="{261C69AA-7E4F-481A-A814-01D6BB383695}" srcOrd="0" destOrd="0" presId="urn:microsoft.com/office/officeart/2005/8/layout/cycle3"/>
    <dgm:cxn modelId="{119FC6D6-8275-449F-A610-F61496E43F1C}" srcId="{035CC1C6-8149-4D03-BDEB-C56B82956A2E}" destId="{D38C653B-A5C4-4648-96B7-F490F6C9328D}" srcOrd="2" destOrd="0" parTransId="{5E41DC3B-0B4D-4E8B-8275-0C87FD5F77E5}" sibTransId="{EF91C559-4FEC-4CA3-8736-943D280D64B2}"/>
    <dgm:cxn modelId="{94E70CE5-E443-4760-B242-A6DDBB8C9D3C}" srcId="{035CC1C6-8149-4D03-BDEB-C56B82956A2E}" destId="{00579744-2225-4EF9-AD23-F931CB815FEA}" srcOrd="1" destOrd="0" parTransId="{4DC423CC-5391-4BB1-8768-E11AE916C53E}" sibTransId="{98CA3A51-B164-4BF1-A620-CF9CEF33C5C9}"/>
    <dgm:cxn modelId="{9AC8BCF3-1FE9-4A73-AA54-96B75DC6C4C6}" type="presOf" srcId="{D38C653B-A5C4-4648-96B7-F490F6C9328D}" destId="{A9A33429-35BC-4F27-B8BE-BCAA5B6772B6}" srcOrd="0" destOrd="0" presId="urn:microsoft.com/office/officeart/2005/8/layout/cycle3"/>
    <dgm:cxn modelId="{A85C1E7B-067D-4DDE-86D3-C952B0F54548}" type="presParOf" srcId="{261C69AA-7E4F-481A-A814-01D6BB383695}" destId="{F5E1A68D-B4D8-437E-AB0B-3AF9FD98FEF8}" srcOrd="0" destOrd="0" presId="urn:microsoft.com/office/officeart/2005/8/layout/cycle3"/>
    <dgm:cxn modelId="{2386ECD9-E5AE-47F6-9CF5-16D87AD17EEC}" type="presParOf" srcId="{F5E1A68D-B4D8-437E-AB0B-3AF9FD98FEF8}" destId="{0D99F987-55BC-47C3-8104-AC83E46CEDE5}" srcOrd="0" destOrd="0" presId="urn:microsoft.com/office/officeart/2005/8/layout/cycle3"/>
    <dgm:cxn modelId="{C2D59719-615E-41A2-97F5-C9755AC18189}" type="presParOf" srcId="{F5E1A68D-B4D8-437E-AB0B-3AF9FD98FEF8}" destId="{C2261307-FB63-48BD-9838-F96EB50768A3}" srcOrd="1" destOrd="0" presId="urn:microsoft.com/office/officeart/2005/8/layout/cycle3"/>
    <dgm:cxn modelId="{A3A8C293-23A7-4D89-A518-4819E63A0AE9}" type="presParOf" srcId="{F5E1A68D-B4D8-437E-AB0B-3AF9FD98FEF8}" destId="{4657A2EF-77E9-40C9-A49A-E3E52760B634}" srcOrd="2" destOrd="0" presId="urn:microsoft.com/office/officeart/2005/8/layout/cycle3"/>
    <dgm:cxn modelId="{2719139D-41E7-480E-89FB-815FBC0AE575}" type="presParOf" srcId="{F5E1A68D-B4D8-437E-AB0B-3AF9FD98FEF8}" destId="{A9A33429-35BC-4F27-B8BE-BCAA5B6772B6}" srcOrd="3" destOrd="0" presId="urn:microsoft.com/office/officeart/2005/8/layout/cycle3"/>
    <dgm:cxn modelId="{A7351592-5CC1-4B25-BE43-A469E43BE47C}" type="presParOf" srcId="{F5E1A68D-B4D8-437E-AB0B-3AF9FD98FEF8}" destId="{AD89AEAB-9674-41DE-9C6A-56A98EF17825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A3C001-B84B-4381-BDBE-174BAE1779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88837-093A-4B37-BC75-EA45149C2C8A}">
      <dgm:prSet phldrT="[Text]" custT="1"/>
      <dgm:spPr>
        <a:solidFill>
          <a:srgbClr val="081D4D"/>
        </a:solidFill>
      </dgm:spPr>
      <dgm:t>
        <a:bodyPr/>
        <a:lstStyle/>
        <a:p>
          <a:r>
            <a:rPr lang="en-US" sz="1400" b="1" dirty="0"/>
            <a:t>Discuss cyber-bullying</a:t>
          </a:r>
        </a:p>
      </dgm:t>
    </dgm:pt>
    <dgm:pt modelId="{403DF736-EAC0-4C69-8C4B-3562B7953795}" type="parTrans" cxnId="{BFA0A3A0-17BB-4102-82FF-2C077D8E9895}">
      <dgm:prSet/>
      <dgm:spPr/>
      <dgm:t>
        <a:bodyPr/>
        <a:lstStyle/>
        <a:p>
          <a:endParaRPr lang="en-US"/>
        </a:p>
      </dgm:t>
    </dgm:pt>
    <dgm:pt modelId="{EEFEFB99-6D4F-4A3F-A2AD-9786E44CBCF5}" type="sibTrans" cxnId="{BFA0A3A0-17BB-4102-82FF-2C077D8E9895}">
      <dgm:prSet/>
      <dgm:spPr>
        <a:solidFill>
          <a:srgbClr val="FF600A"/>
        </a:solidFill>
      </dgm:spPr>
      <dgm:t>
        <a:bodyPr/>
        <a:lstStyle/>
        <a:p>
          <a:endParaRPr lang="en-US"/>
        </a:p>
      </dgm:t>
    </dgm:pt>
    <dgm:pt modelId="{DEA8DDE5-F2B3-4258-B72A-A68AA6364BD6}">
      <dgm:prSet phldrT="[Text]" custT="1"/>
      <dgm:spPr>
        <a:solidFill>
          <a:srgbClr val="081D4D"/>
        </a:solidFill>
      </dgm:spPr>
      <dgm:t>
        <a:bodyPr/>
        <a:lstStyle/>
        <a:p>
          <a:r>
            <a:rPr lang="en-US" sz="1400" b="1" dirty="0"/>
            <a:t>Proactively learn about cyber-threats</a:t>
          </a:r>
        </a:p>
      </dgm:t>
    </dgm:pt>
    <dgm:pt modelId="{60C48EB2-5355-4C6D-AEFA-392177F1182B}" type="parTrans" cxnId="{142E2B5B-ABCD-4B88-9391-68CB01D1FC2E}">
      <dgm:prSet/>
      <dgm:spPr/>
      <dgm:t>
        <a:bodyPr/>
        <a:lstStyle/>
        <a:p>
          <a:endParaRPr lang="en-US"/>
        </a:p>
      </dgm:t>
    </dgm:pt>
    <dgm:pt modelId="{7C38E53F-F9C9-49E1-8AC6-C2DA78A5EE35}" type="sibTrans" cxnId="{142E2B5B-ABCD-4B88-9391-68CB01D1FC2E}">
      <dgm:prSet/>
      <dgm:spPr>
        <a:solidFill>
          <a:srgbClr val="FF600A"/>
        </a:solidFill>
      </dgm:spPr>
      <dgm:t>
        <a:bodyPr/>
        <a:lstStyle/>
        <a:p>
          <a:endParaRPr lang="en-US"/>
        </a:p>
      </dgm:t>
    </dgm:pt>
    <dgm:pt modelId="{AA544EDB-3FA0-40BF-8C9A-E4B342BCF380}">
      <dgm:prSet phldrT="[Text]" custT="1"/>
      <dgm:spPr>
        <a:solidFill>
          <a:srgbClr val="081D4D"/>
        </a:solidFill>
      </dgm:spPr>
      <dgm:t>
        <a:bodyPr/>
        <a:lstStyle/>
        <a:p>
          <a:r>
            <a:rPr lang="en-US" sz="1400" b="1" dirty="0"/>
            <a:t>Take precautions on social media</a:t>
          </a:r>
        </a:p>
      </dgm:t>
    </dgm:pt>
    <dgm:pt modelId="{5B99CC1D-33F4-4FEC-B253-AC1133433DB0}" type="parTrans" cxnId="{868FB3C2-DE44-450F-A8AC-C867A6275AAD}">
      <dgm:prSet/>
      <dgm:spPr/>
      <dgm:t>
        <a:bodyPr/>
        <a:lstStyle/>
        <a:p>
          <a:endParaRPr lang="en-US"/>
        </a:p>
      </dgm:t>
    </dgm:pt>
    <dgm:pt modelId="{333277C5-0E7E-418B-B5BA-34FFEB4ECBE7}" type="sibTrans" cxnId="{868FB3C2-DE44-450F-A8AC-C867A6275AAD}">
      <dgm:prSet/>
      <dgm:spPr>
        <a:solidFill>
          <a:srgbClr val="FF600A"/>
        </a:solidFill>
      </dgm:spPr>
      <dgm:t>
        <a:bodyPr/>
        <a:lstStyle/>
        <a:p>
          <a:endParaRPr lang="en-US"/>
        </a:p>
      </dgm:t>
    </dgm:pt>
    <dgm:pt modelId="{B8D6AC50-BEF3-43EF-AD48-A1C7D6399B3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/>
            <a:t>Consider creating a “password”</a:t>
          </a:r>
        </a:p>
      </dgm:t>
    </dgm:pt>
    <dgm:pt modelId="{0F30C182-0092-4843-8322-F6F63D7595F8}" type="parTrans" cxnId="{E4B25B7C-0C71-44AB-9991-4D6E80912155}">
      <dgm:prSet/>
      <dgm:spPr/>
      <dgm:t>
        <a:bodyPr/>
        <a:lstStyle/>
        <a:p>
          <a:endParaRPr lang="en-US"/>
        </a:p>
      </dgm:t>
    </dgm:pt>
    <dgm:pt modelId="{15B8B037-4D25-4907-9578-FD5DB6ADC9AD}" type="sibTrans" cxnId="{E4B25B7C-0C71-44AB-9991-4D6E80912155}">
      <dgm:prSet/>
      <dgm:spPr>
        <a:solidFill>
          <a:srgbClr val="FF600A"/>
        </a:solidFill>
      </dgm:spPr>
      <dgm:t>
        <a:bodyPr/>
        <a:lstStyle/>
        <a:p>
          <a:endParaRPr lang="en-US"/>
        </a:p>
      </dgm:t>
    </dgm:pt>
    <dgm:pt modelId="{BF7D33CD-0DFB-470F-B729-9331C61659A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dirty="0"/>
        </a:p>
      </dgm:t>
    </dgm:pt>
    <dgm:pt modelId="{36B984A4-C5FA-4BFB-BF24-AA57AA3C5CE0}" type="sibTrans" cxnId="{F3F8D469-ED72-46AE-B5B2-D4F959F04B85}">
      <dgm:prSet/>
      <dgm:spPr/>
      <dgm:t>
        <a:bodyPr/>
        <a:lstStyle/>
        <a:p>
          <a:endParaRPr lang="en-US"/>
        </a:p>
      </dgm:t>
    </dgm:pt>
    <dgm:pt modelId="{A03FFA23-A702-4A71-B1ED-A0414201724E}" type="parTrans" cxnId="{F3F8D469-ED72-46AE-B5B2-D4F959F04B85}">
      <dgm:prSet/>
      <dgm:spPr/>
      <dgm:t>
        <a:bodyPr/>
        <a:lstStyle/>
        <a:p>
          <a:endParaRPr lang="en-US"/>
        </a:p>
      </dgm:t>
    </dgm:pt>
    <dgm:pt modelId="{550C807C-0A23-45F3-91D2-898AA46A6433}">
      <dgm:prSet phldrT="[Text]" custScaleX="53031" custScaleY="46886" custLinFactNeighborX="376" custLinFactNeighborY="1741"/>
      <dgm:spPr>
        <a:prstGeom prst="flowChartProcess">
          <a:avLst/>
        </a:prstGeom>
      </dgm:spPr>
      <dgm:t>
        <a:bodyPr/>
        <a:lstStyle/>
        <a:p>
          <a:endParaRPr lang="en-US" dirty="0"/>
        </a:p>
      </dgm:t>
    </dgm:pt>
    <dgm:pt modelId="{35733842-9DE8-4575-99EE-508051C65989}" type="parTrans" cxnId="{3E203EA5-0C54-460F-9B42-2A8EF52C409B}">
      <dgm:prSet/>
      <dgm:spPr/>
      <dgm:t>
        <a:bodyPr/>
        <a:lstStyle/>
        <a:p>
          <a:endParaRPr lang="en-US"/>
        </a:p>
      </dgm:t>
    </dgm:pt>
    <dgm:pt modelId="{FD5F9ED4-EEDD-4908-BE35-3C79C115A73C}" type="sibTrans" cxnId="{3E203EA5-0C54-460F-9B42-2A8EF52C409B}">
      <dgm:prSet/>
      <dgm:spPr/>
      <dgm:t>
        <a:bodyPr/>
        <a:lstStyle/>
        <a:p>
          <a:endParaRPr lang="en-US"/>
        </a:p>
      </dgm:t>
    </dgm:pt>
    <dgm:pt modelId="{DDDA89DA-91F7-4967-9808-8E63B10272ED}" type="pres">
      <dgm:prSet presAssocID="{4DA3C001-B84B-4381-BDBE-174BAE1779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953B13-4633-4738-A971-01653FB072D7}" type="pres">
      <dgm:prSet presAssocID="{BF7D33CD-0DFB-470F-B729-9331C61659AF}" presName="centerShape" presStyleLbl="node0" presStyleIdx="0" presStyleCnt="1" custScaleX="58189" custScaleY="55741" custLinFactNeighborX="376" custLinFactNeighborY="1741"/>
      <dgm:spPr>
        <a:prstGeom prst="flowChartProcess">
          <a:avLst/>
        </a:prstGeom>
      </dgm:spPr>
    </dgm:pt>
    <dgm:pt modelId="{B498A6E7-E021-4356-9190-D5922BCFAB41}" type="pres">
      <dgm:prSet presAssocID="{21288837-093A-4B37-BC75-EA45149C2C8A}" presName="node" presStyleLbl="node1" presStyleIdx="0" presStyleCnt="4" custScaleX="161790" custScaleY="104205" custRadScaleRad="97764">
        <dgm:presLayoutVars>
          <dgm:bulletEnabled val="1"/>
        </dgm:presLayoutVars>
      </dgm:prSet>
      <dgm:spPr>
        <a:prstGeom prst="ellipse">
          <a:avLst/>
        </a:prstGeom>
      </dgm:spPr>
    </dgm:pt>
    <dgm:pt modelId="{5F84E391-DBBE-441C-86E5-9046B2DF9C4A}" type="pres">
      <dgm:prSet presAssocID="{21288837-093A-4B37-BC75-EA45149C2C8A}" presName="dummy" presStyleCnt="0"/>
      <dgm:spPr/>
    </dgm:pt>
    <dgm:pt modelId="{CE0CCF6A-1F6B-427D-8268-DB99C4010031}" type="pres">
      <dgm:prSet presAssocID="{EEFEFB99-6D4F-4A3F-A2AD-9786E44CBCF5}" presName="sibTrans" presStyleLbl="sibTrans2D1" presStyleIdx="0" presStyleCnt="4"/>
      <dgm:spPr/>
    </dgm:pt>
    <dgm:pt modelId="{16BDDBC5-0D4C-40A8-9BA0-4DD5E0B167E5}" type="pres">
      <dgm:prSet presAssocID="{AA544EDB-3FA0-40BF-8C9A-E4B342BCF380}" presName="node" presStyleLbl="node1" presStyleIdx="1" presStyleCnt="4" custScaleX="176217" custScaleY="109123" custRadScaleRad="103806" custRadScaleInc="-29295">
        <dgm:presLayoutVars>
          <dgm:bulletEnabled val="1"/>
        </dgm:presLayoutVars>
      </dgm:prSet>
      <dgm:spPr>
        <a:prstGeom prst="ellipse">
          <a:avLst/>
        </a:prstGeom>
      </dgm:spPr>
    </dgm:pt>
    <dgm:pt modelId="{60F2F4E0-2622-42A1-B5CB-CF963ACE6E04}" type="pres">
      <dgm:prSet presAssocID="{AA544EDB-3FA0-40BF-8C9A-E4B342BCF380}" presName="dummy" presStyleCnt="0"/>
      <dgm:spPr/>
    </dgm:pt>
    <dgm:pt modelId="{C9C5D149-D56B-4ACD-A470-873BCFD54507}" type="pres">
      <dgm:prSet presAssocID="{333277C5-0E7E-418B-B5BA-34FFEB4ECBE7}" presName="sibTrans" presStyleLbl="sibTrans2D1" presStyleIdx="1" presStyleCnt="4"/>
      <dgm:spPr/>
    </dgm:pt>
    <dgm:pt modelId="{FF760428-F02C-4ABE-8476-D02ACC8AB7F0}" type="pres">
      <dgm:prSet presAssocID="{B8D6AC50-BEF3-43EF-AD48-A1C7D6399B36}" presName="node" presStyleLbl="node1" presStyleIdx="2" presStyleCnt="4" custScaleX="174637" custScaleY="104205" custRadScaleRad="93157" custRadScaleInc="3287">
        <dgm:presLayoutVars>
          <dgm:bulletEnabled val="1"/>
        </dgm:presLayoutVars>
      </dgm:prSet>
      <dgm:spPr>
        <a:prstGeom prst="ellipse">
          <a:avLst/>
        </a:prstGeom>
      </dgm:spPr>
    </dgm:pt>
    <dgm:pt modelId="{F84B4AF2-3A67-4A39-AC4F-800B0CFA5F1A}" type="pres">
      <dgm:prSet presAssocID="{B8D6AC50-BEF3-43EF-AD48-A1C7D6399B36}" presName="dummy" presStyleCnt="0"/>
      <dgm:spPr/>
    </dgm:pt>
    <dgm:pt modelId="{429F9288-35ED-4BF4-83ED-4D18A3CD20D2}" type="pres">
      <dgm:prSet presAssocID="{15B8B037-4D25-4907-9578-FD5DB6ADC9AD}" presName="sibTrans" presStyleLbl="sibTrans2D1" presStyleIdx="2" presStyleCnt="4"/>
      <dgm:spPr/>
    </dgm:pt>
    <dgm:pt modelId="{8A7A1D13-2F59-4046-BB6F-C6F7F8A71680}" type="pres">
      <dgm:prSet presAssocID="{DEA8DDE5-F2B3-4258-B72A-A68AA6364BD6}" presName="node" presStyleLbl="node1" presStyleIdx="3" presStyleCnt="4" custScaleX="174568" custScaleY="117234" custRadScaleRad="101766" custRadScaleInc="23189">
        <dgm:presLayoutVars>
          <dgm:bulletEnabled val="1"/>
        </dgm:presLayoutVars>
      </dgm:prSet>
      <dgm:spPr>
        <a:prstGeom prst="ellipse">
          <a:avLst/>
        </a:prstGeom>
      </dgm:spPr>
    </dgm:pt>
    <dgm:pt modelId="{03C27876-52B9-4345-94E0-AB5535F829FF}" type="pres">
      <dgm:prSet presAssocID="{DEA8DDE5-F2B3-4258-B72A-A68AA6364BD6}" presName="dummy" presStyleCnt="0"/>
      <dgm:spPr/>
    </dgm:pt>
    <dgm:pt modelId="{62098962-E57D-45B5-8BCD-5A8AE8CB940C}" type="pres">
      <dgm:prSet presAssocID="{7C38E53F-F9C9-49E1-8AC6-C2DA78A5EE35}" presName="sibTrans" presStyleLbl="sibTrans2D1" presStyleIdx="3" presStyleCnt="4"/>
      <dgm:spPr/>
    </dgm:pt>
  </dgm:ptLst>
  <dgm:cxnLst>
    <dgm:cxn modelId="{AA99FC11-277D-44D1-902A-73FA2F1EE86B}" type="presOf" srcId="{DEA8DDE5-F2B3-4258-B72A-A68AA6364BD6}" destId="{8A7A1D13-2F59-4046-BB6F-C6F7F8A71680}" srcOrd="0" destOrd="0" presId="urn:microsoft.com/office/officeart/2005/8/layout/radial6"/>
    <dgm:cxn modelId="{D074B837-9E19-42A9-BB44-BE87F71F5437}" type="presOf" srcId="{B8D6AC50-BEF3-43EF-AD48-A1C7D6399B36}" destId="{FF760428-F02C-4ABE-8476-D02ACC8AB7F0}" srcOrd="0" destOrd="0" presId="urn:microsoft.com/office/officeart/2005/8/layout/radial6"/>
    <dgm:cxn modelId="{142E2B5B-ABCD-4B88-9391-68CB01D1FC2E}" srcId="{BF7D33CD-0DFB-470F-B729-9331C61659AF}" destId="{DEA8DDE5-F2B3-4258-B72A-A68AA6364BD6}" srcOrd="3" destOrd="0" parTransId="{60C48EB2-5355-4C6D-AEFA-392177F1182B}" sibTransId="{7C38E53F-F9C9-49E1-8AC6-C2DA78A5EE35}"/>
    <dgm:cxn modelId="{31619463-38BC-45E2-B405-A71E0134C31E}" type="presOf" srcId="{BF7D33CD-0DFB-470F-B729-9331C61659AF}" destId="{70953B13-4633-4738-A971-01653FB072D7}" srcOrd="0" destOrd="0" presId="urn:microsoft.com/office/officeart/2005/8/layout/radial6"/>
    <dgm:cxn modelId="{197B0566-CA30-4E5B-930D-CCDD26DC7167}" type="presOf" srcId="{EEFEFB99-6D4F-4A3F-A2AD-9786E44CBCF5}" destId="{CE0CCF6A-1F6B-427D-8268-DB99C4010031}" srcOrd="0" destOrd="0" presId="urn:microsoft.com/office/officeart/2005/8/layout/radial6"/>
    <dgm:cxn modelId="{42442268-E618-4AC1-AAB2-DEA8601359EA}" type="presOf" srcId="{21288837-093A-4B37-BC75-EA45149C2C8A}" destId="{B498A6E7-E021-4356-9190-D5922BCFAB41}" srcOrd="0" destOrd="0" presId="urn:microsoft.com/office/officeart/2005/8/layout/radial6"/>
    <dgm:cxn modelId="{F3F8D469-ED72-46AE-B5B2-D4F959F04B85}" srcId="{4DA3C001-B84B-4381-BDBE-174BAE177915}" destId="{BF7D33CD-0DFB-470F-B729-9331C61659AF}" srcOrd="0" destOrd="0" parTransId="{A03FFA23-A702-4A71-B1ED-A0414201724E}" sibTransId="{36B984A4-C5FA-4BFB-BF24-AA57AA3C5CE0}"/>
    <dgm:cxn modelId="{A8926C54-0059-4220-8966-330611D5BD70}" type="presOf" srcId="{AA544EDB-3FA0-40BF-8C9A-E4B342BCF380}" destId="{16BDDBC5-0D4C-40A8-9BA0-4DD5E0B167E5}" srcOrd="0" destOrd="0" presId="urn:microsoft.com/office/officeart/2005/8/layout/radial6"/>
    <dgm:cxn modelId="{4E7E4278-FB60-4E3E-B209-CC3E7EA01590}" type="presOf" srcId="{15B8B037-4D25-4907-9578-FD5DB6ADC9AD}" destId="{429F9288-35ED-4BF4-83ED-4D18A3CD20D2}" srcOrd="0" destOrd="0" presId="urn:microsoft.com/office/officeart/2005/8/layout/radial6"/>
    <dgm:cxn modelId="{E4B25B7C-0C71-44AB-9991-4D6E80912155}" srcId="{BF7D33CD-0DFB-470F-B729-9331C61659AF}" destId="{B8D6AC50-BEF3-43EF-AD48-A1C7D6399B36}" srcOrd="2" destOrd="0" parTransId="{0F30C182-0092-4843-8322-F6F63D7595F8}" sibTransId="{15B8B037-4D25-4907-9578-FD5DB6ADC9AD}"/>
    <dgm:cxn modelId="{D3F1A284-AA09-44C8-9A43-218E8FA661D8}" type="presOf" srcId="{4DA3C001-B84B-4381-BDBE-174BAE177915}" destId="{DDDA89DA-91F7-4967-9808-8E63B10272ED}" srcOrd="0" destOrd="0" presId="urn:microsoft.com/office/officeart/2005/8/layout/radial6"/>
    <dgm:cxn modelId="{BFA0A3A0-17BB-4102-82FF-2C077D8E9895}" srcId="{BF7D33CD-0DFB-470F-B729-9331C61659AF}" destId="{21288837-093A-4B37-BC75-EA45149C2C8A}" srcOrd="0" destOrd="0" parTransId="{403DF736-EAC0-4C69-8C4B-3562B7953795}" sibTransId="{EEFEFB99-6D4F-4A3F-A2AD-9786E44CBCF5}"/>
    <dgm:cxn modelId="{3E203EA5-0C54-460F-9B42-2A8EF52C409B}" srcId="{4DA3C001-B84B-4381-BDBE-174BAE177915}" destId="{550C807C-0A23-45F3-91D2-898AA46A6433}" srcOrd="1" destOrd="0" parTransId="{35733842-9DE8-4575-99EE-508051C65989}" sibTransId="{FD5F9ED4-EEDD-4908-BE35-3C79C115A73C}"/>
    <dgm:cxn modelId="{F3F955AF-7E97-4FC2-A9F9-D3A4F515D155}" type="presOf" srcId="{333277C5-0E7E-418B-B5BA-34FFEB4ECBE7}" destId="{C9C5D149-D56B-4ACD-A470-873BCFD54507}" srcOrd="0" destOrd="0" presId="urn:microsoft.com/office/officeart/2005/8/layout/radial6"/>
    <dgm:cxn modelId="{51FF75BF-731B-47DA-9045-0EF250B8CC9A}" type="presOf" srcId="{7C38E53F-F9C9-49E1-8AC6-C2DA78A5EE35}" destId="{62098962-E57D-45B5-8BCD-5A8AE8CB940C}" srcOrd="0" destOrd="0" presId="urn:microsoft.com/office/officeart/2005/8/layout/radial6"/>
    <dgm:cxn modelId="{868FB3C2-DE44-450F-A8AC-C867A6275AAD}" srcId="{BF7D33CD-0DFB-470F-B729-9331C61659AF}" destId="{AA544EDB-3FA0-40BF-8C9A-E4B342BCF380}" srcOrd="1" destOrd="0" parTransId="{5B99CC1D-33F4-4FEC-B253-AC1133433DB0}" sibTransId="{333277C5-0E7E-418B-B5BA-34FFEB4ECBE7}"/>
    <dgm:cxn modelId="{4FF8A051-CC1F-442B-A9F7-A9DB48493967}" type="presParOf" srcId="{DDDA89DA-91F7-4967-9808-8E63B10272ED}" destId="{70953B13-4633-4738-A971-01653FB072D7}" srcOrd="0" destOrd="0" presId="urn:microsoft.com/office/officeart/2005/8/layout/radial6"/>
    <dgm:cxn modelId="{F75B3540-7D4F-4717-9F41-D37C949455FD}" type="presParOf" srcId="{DDDA89DA-91F7-4967-9808-8E63B10272ED}" destId="{B498A6E7-E021-4356-9190-D5922BCFAB41}" srcOrd="1" destOrd="0" presId="urn:microsoft.com/office/officeart/2005/8/layout/radial6"/>
    <dgm:cxn modelId="{80FABC0D-1550-427A-84E7-244371844ECD}" type="presParOf" srcId="{DDDA89DA-91F7-4967-9808-8E63B10272ED}" destId="{5F84E391-DBBE-441C-86E5-9046B2DF9C4A}" srcOrd="2" destOrd="0" presId="urn:microsoft.com/office/officeart/2005/8/layout/radial6"/>
    <dgm:cxn modelId="{A8AB116E-5659-4A78-B0AD-AA63D778F9A7}" type="presParOf" srcId="{DDDA89DA-91F7-4967-9808-8E63B10272ED}" destId="{CE0CCF6A-1F6B-427D-8268-DB99C4010031}" srcOrd="3" destOrd="0" presId="urn:microsoft.com/office/officeart/2005/8/layout/radial6"/>
    <dgm:cxn modelId="{00ACF791-443B-4F52-AFF8-2DEC24DB5BBB}" type="presParOf" srcId="{DDDA89DA-91F7-4967-9808-8E63B10272ED}" destId="{16BDDBC5-0D4C-40A8-9BA0-4DD5E0B167E5}" srcOrd="4" destOrd="0" presId="urn:microsoft.com/office/officeart/2005/8/layout/radial6"/>
    <dgm:cxn modelId="{74E68554-5420-4472-A618-F7C17141C2AB}" type="presParOf" srcId="{DDDA89DA-91F7-4967-9808-8E63B10272ED}" destId="{60F2F4E0-2622-42A1-B5CB-CF963ACE6E04}" srcOrd="5" destOrd="0" presId="urn:microsoft.com/office/officeart/2005/8/layout/radial6"/>
    <dgm:cxn modelId="{5AE182C7-3631-40BF-A1E1-48E6244F2AE8}" type="presParOf" srcId="{DDDA89DA-91F7-4967-9808-8E63B10272ED}" destId="{C9C5D149-D56B-4ACD-A470-873BCFD54507}" srcOrd="6" destOrd="0" presId="urn:microsoft.com/office/officeart/2005/8/layout/radial6"/>
    <dgm:cxn modelId="{2EEE61F9-6D91-4013-8540-D71C70B21349}" type="presParOf" srcId="{DDDA89DA-91F7-4967-9808-8E63B10272ED}" destId="{FF760428-F02C-4ABE-8476-D02ACC8AB7F0}" srcOrd="7" destOrd="0" presId="urn:microsoft.com/office/officeart/2005/8/layout/radial6"/>
    <dgm:cxn modelId="{3EA4DB0A-4E78-442D-B793-041722F27B1A}" type="presParOf" srcId="{DDDA89DA-91F7-4967-9808-8E63B10272ED}" destId="{F84B4AF2-3A67-4A39-AC4F-800B0CFA5F1A}" srcOrd="8" destOrd="0" presId="urn:microsoft.com/office/officeart/2005/8/layout/radial6"/>
    <dgm:cxn modelId="{49A56290-5C4A-490A-A1B0-0DABD89FC8E9}" type="presParOf" srcId="{DDDA89DA-91F7-4967-9808-8E63B10272ED}" destId="{429F9288-35ED-4BF4-83ED-4D18A3CD20D2}" srcOrd="9" destOrd="0" presId="urn:microsoft.com/office/officeart/2005/8/layout/radial6"/>
    <dgm:cxn modelId="{A9EF801F-AA60-47BA-9EBA-B49938C5401E}" type="presParOf" srcId="{DDDA89DA-91F7-4967-9808-8E63B10272ED}" destId="{8A7A1D13-2F59-4046-BB6F-C6F7F8A71680}" srcOrd="10" destOrd="0" presId="urn:microsoft.com/office/officeart/2005/8/layout/radial6"/>
    <dgm:cxn modelId="{88F5F324-5025-4252-984A-EBDAE30DF8D3}" type="presParOf" srcId="{DDDA89DA-91F7-4967-9808-8E63B10272ED}" destId="{03C27876-52B9-4345-94E0-AB5535F829FF}" srcOrd="11" destOrd="0" presId="urn:microsoft.com/office/officeart/2005/8/layout/radial6"/>
    <dgm:cxn modelId="{8370E96C-6853-48D8-B4AB-F3D4786A2028}" type="presParOf" srcId="{DDDA89DA-91F7-4967-9808-8E63B10272ED}" destId="{62098962-E57D-45B5-8BCD-5A8AE8CB940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2DEDC-7170-40BD-8F3A-81516E7103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0CFEB8-BAAE-43B5-AF76-F54D2930C9C5}">
      <dgm:prSet phldrT="[Text]" custT="1"/>
      <dgm:spPr/>
      <dgm:t>
        <a:bodyPr/>
        <a:lstStyle/>
        <a:p>
          <a:r>
            <a:rPr lang="en-US" sz="1400" b="1" dirty="0"/>
            <a:t>LPL is committed to working with your advisor’s office. </a:t>
          </a:r>
          <a:endParaRPr lang="en-US" sz="1400" dirty="0"/>
        </a:p>
      </dgm:t>
    </dgm:pt>
    <dgm:pt modelId="{2F8767CE-825B-4ACB-98D0-C68E6579F578}" type="parTrans" cxnId="{6BEC63CC-AD52-4C8F-8E4F-C7E986A0E332}">
      <dgm:prSet/>
      <dgm:spPr/>
      <dgm:t>
        <a:bodyPr/>
        <a:lstStyle/>
        <a:p>
          <a:endParaRPr lang="en-US"/>
        </a:p>
      </dgm:t>
    </dgm:pt>
    <dgm:pt modelId="{60A26901-93F3-4783-94C6-EE89D1C47E45}" type="sibTrans" cxnId="{6BEC63CC-AD52-4C8F-8E4F-C7E986A0E332}">
      <dgm:prSet/>
      <dgm:spPr/>
      <dgm:t>
        <a:bodyPr/>
        <a:lstStyle/>
        <a:p>
          <a:endParaRPr lang="en-US"/>
        </a:p>
      </dgm:t>
    </dgm:pt>
    <dgm:pt modelId="{8F454FAC-8E19-47F7-940C-2CD6D7D8EB2E}">
      <dgm:prSet phldrT="[Text]" custT="1"/>
      <dgm:spPr/>
      <dgm:t>
        <a:bodyPr/>
        <a:lstStyle/>
        <a:p>
          <a:r>
            <a:rPr lang="en-US" sz="1400" b="1" dirty="0"/>
            <a:t>Social engineering attacks take advantage of your emotions.</a:t>
          </a:r>
        </a:p>
      </dgm:t>
    </dgm:pt>
    <dgm:pt modelId="{407221E9-D9C5-4DC4-B9CE-3ACC8B26576A}" type="parTrans" cxnId="{D9658EE6-4AB0-4011-AE61-B5AA53D87A1D}">
      <dgm:prSet/>
      <dgm:spPr/>
      <dgm:t>
        <a:bodyPr/>
        <a:lstStyle/>
        <a:p>
          <a:endParaRPr lang="en-US"/>
        </a:p>
      </dgm:t>
    </dgm:pt>
    <dgm:pt modelId="{FB80BB73-B774-4B3F-97B8-9050C1CB5ED3}" type="sibTrans" cxnId="{D9658EE6-4AB0-4011-AE61-B5AA53D87A1D}">
      <dgm:prSet/>
      <dgm:spPr/>
      <dgm:t>
        <a:bodyPr/>
        <a:lstStyle/>
        <a:p>
          <a:endParaRPr lang="en-US"/>
        </a:p>
      </dgm:t>
    </dgm:pt>
    <dgm:pt modelId="{B1D14AB1-1A31-4A98-BEF0-0DE4436D9277}">
      <dgm:prSet phldrT="[Text]" custT="1"/>
      <dgm:spPr/>
      <dgm:t>
        <a:bodyPr/>
        <a:lstStyle/>
        <a:p>
          <a:r>
            <a:rPr lang="en-US" sz="1400" b="1" dirty="0"/>
            <a:t>Don’t click on links or open attachments from unknown sources.</a:t>
          </a:r>
        </a:p>
      </dgm:t>
    </dgm:pt>
    <dgm:pt modelId="{A1518348-7628-4192-9947-C07BE394A0F2}" type="parTrans" cxnId="{C2206F5E-99A9-46DE-92D9-56717776E233}">
      <dgm:prSet/>
      <dgm:spPr/>
      <dgm:t>
        <a:bodyPr/>
        <a:lstStyle/>
        <a:p>
          <a:endParaRPr lang="en-US"/>
        </a:p>
      </dgm:t>
    </dgm:pt>
    <dgm:pt modelId="{7573C9C8-9AF0-4535-A6E2-3836607928A5}" type="sibTrans" cxnId="{C2206F5E-99A9-46DE-92D9-56717776E233}">
      <dgm:prSet/>
      <dgm:spPr/>
      <dgm:t>
        <a:bodyPr/>
        <a:lstStyle/>
        <a:p>
          <a:endParaRPr lang="en-US"/>
        </a:p>
      </dgm:t>
    </dgm:pt>
    <dgm:pt modelId="{376EA56B-7265-4A1F-AE47-6EAFCD3852A1}">
      <dgm:prSet phldrT="[Text]" custT="1"/>
      <dgm:spPr/>
      <dgm:t>
        <a:bodyPr/>
        <a:lstStyle/>
        <a:p>
          <a:r>
            <a:rPr lang="en-US" sz="1400" b="1" dirty="0"/>
            <a:t>Value security over convenience.</a:t>
          </a:r>
        </a:p>
      </dgm:t>
    </dgm:pt>
    <dgm:pt modelId="{B927EECC-EE7D-40AC-BC15-55DE1533163C}" type="parTrans" cxnId="{ADC51C05-2A12-4D26-BF73-34770445356A}">
      <dgm:prSet/>
      <dgm:spPr/>
      <dgm:t>
        <a:bodyPr/>
        <a:lstStyle/>
        <a:p>
          <a:endParaRPr lang="en-US"/>
        </a:p>
      </dgm:t>
    </dgm:pt>
    <dgm:pt modelId="{F1E8B760-AFF2-47D9-AD8E-F777E2F62539}" type="sibTrans" cxnId="{ADC51C05-2A12-4D26-BF73-34770445356A}">
      <dgm:prSet/>
      <dgm:spPr/>
      <dgm:t>
        <a:bodyPr/>
        <a:lstStyle/>
        <a:p>
          <a:endParaRPr lang="en-US"/>
        </a:p>
      </dgm:t>
    </dgm:pt>
    <dgm:pt modelId="{64BA7E1B-C191-47E3-8A15-2A4B57778549}">
      <dgm:prSet phldrT="[Text]" custT="1"/>
      <dgm:spPr/>
      <dgm:t>
        <a:bodyPr/>
        <a:lstStyle/>
        <a:p>
          <a:r>
            <a:rPr lang="en-US" sz="1400" b="1" dirty="0"/>
            <a:t>Protect your accounts and protect your family.</a:t>
          </a:r>
        </a:p>
      </dgm:t>
    </dgm:pt>
    <dgm:pt modelId="{795EEECC-1C97-4BF2-8636-84212FEEEF37}" type="parTrans" cxnId="{097C6971-8705-4733-AFFB-DE0FEEF7FD73}">
      <dgm:prSet/>
      <dgm:spPr/>
      <dgm:t>
        <a:bodyPr/>
        <a:lstStyle/>
        <a:p>
          <a:endParaRPr lang="en-US"/>
        </a:p>
      </dgm:t>
    </dgm:pt>
    <dgm:pt modelId="{20756B9B-F6E6-4D02-ABAD-81C412326B10}" type="sibTrans" cxnId="{097C6971-8705-4733-AFFB-DE0FEEF7FD73}">
      <dgm:prSet/>
      <dgm:spPr/>
      <dgm:t>
        <a:bodyPr/>
        <a:lstStyle/>
        <a:p>
          <a:endParaRPr lang="en-US"/>
        </a:p>
      </dgm:t>
    </dgm:pt>
    <dgm:pt modelId="{E8E5A318-CEFB-4C2B-84E6-F8143FF2724E}" type="pres">
      <dgm:prSet presAssocID="{4B12DEDC-7170-40BD-8F3A-81516E71037B}" presName="Name0" presStyleCnt="0">
        <dgm:presLayoutVars>
          <dgm:chMax val="7"/>
          <dgm:chPref val="7"/>
          <dgm:dir/>
        </dgm:presLayoutVars>
      </dgm:prSet>
      <dgm:spPr/>
    </dgm:pt>
    <dgm:pt modelId="{75F2B3C1-9C0A-4C64-AB84-AACF88D78071}" type="pres">
      <dgm:prSet presAssocID="{4B12DEDC-7170-40BD-8F3A-81516E71037B}" presName="Name1" presStyleCnt="0"/>
      <dgm:spPr/>
    </dgm:pt>
    <dgm:pt modelId="{21A6E7E7-AC17-4BE4-B556-E6E5AE4DFE39}" type="pres">
      <dgm:prSet presAssocID="{4B12DEDC-7170-40BD-8F3A-81516E71037B}" presName="cycle" presStyleCnt="0"/>
      <dgm:spPr/>
    </dgm:pt>
    <dgm:pt modelId="{C99F5384-49BF-4868-B0D1-3C045FDCB855}" type="pres">
      <dgm:prSet presAssocID="{4B12DEDC-7170-40BD-8F3A-81516E71037B}" presName="srcNode" presStyleLbl="node1" presStyleIdx="0" presStyleCnt="5"/>
      <dgm:spPr/>
    </dgm:pt>
    <dgm:pt modelId="{4C40792F-3834-48F3-A8BA-245B7941650E}" type="pres">
      <dgm:prSet presAssocID="{4B12DEDC-7170-40BD-8F3A-81516E71037B}" presName="conn" presStyleLbl="parChTrans1D2" presStyleIdx="0" presStyleCnt="1"/>
      <dgm:spPr/>
    </dgm:pt>
    <dgm:pt modelId="{A31C0393-EDDC-4ED8-B471-7548CDFE1A07}" type="pres">
      <dgm:prSet presAssocID="{4B12DEDC-7170-40BD-8F3A-81516E71037B}" presName="extraNode" presStyleLbl="node1" presStyleIdx="0" presStyleCnt="5"/>
      <dgm:spPr/>
    </dgm:pt>
    <dgm:pt modelId="{C6ED77D3-90E6-49D2-9E70-5B67033DEB40}" type="pres">
      <dgm:prSet presAssocID="{4B12DEDC-7170-40BD-8F3A-81516E71037B}" presName="dstNode" presStyleLbl="node1" presStyleIdx="0" presStyleCnt="5"/>
      <dgm:spPr/>
    </dgm:pt>
    <dgm:pt modelId="{B58DE999-0D08-47C8-8E2A-5D4A87F16F80}" type="pres">
      <dgm:prSet presAssocID="{D70CFEB8-BAAE-43B5-AF76-F54D2930C9C5}" presName="text_1" presStyleLbl="node1" presStyleIdx="0" presStyleCnt="5">
        <dgm:presLayoutVars>
          <dgm:bulletEnabled val="1"/>
        </dgm:presLayoutVars>
      </dgm:prSet>
      <dgm:spPr/>
    </dgm:pt>
    <dgm:pt modelId="{AB934981-DEB6-4049-B1A6-E713A09B1ECD}" type="pres">
      <dgm:prSet presAssocID="{D70CFEB8-BAAE-43B5-AF76-F54D2930C9C5}" presName="accent_1" presStyleCnt="0"/>
      <dgm:spPr/>
    </dgm:pt>
    <dgm:pt modelId="{D12264A7-BF31-403A-BCB6-A20553D0033B}" type="pres">
      <dgm:prSet presAssocID="{D70CFEB8-BAAE-43B5-AF76-F54D2930C9C5}" presName="accentRepeatNode" presStyleLbl="solidFgAcc1" presStyleIdx="0" presStyleCnt="5"/>
      <dgm:spPr>
        <a:solidFill>
          <a:srgbClr val="FF600A"/>
        </a:solidFill>
      </dgm:spPr>
    </dgm:pt>
    <dgm:pt modelId="{83D3A1E0-11DF-40F6-9B21-B56DA47BBD97}" type="pres">
      <dgm:prSet presAssocID="{8F454FAC-8E19-47F7-940C-2CD6D7D8EB2E}" presName="text_2" presStyleLbl="node1" presStyleIdx="1" presStyleCnt="5">
        <dgm:presLayoutVars>
          <dgm:bulletEnabled val="1"/>
        </dgm:presLayoutVars>
      </dgm:prSet>
      <dgm:spPr/>
    </dgm:pt>
    <dgm:pt modelId="{121A4BF8-4C13-4A2B-A7F0-E7BE2FDC4811}" type="pres">
      <dgm:prSet presAssocID="{8F454FAC-8E19-47F7-940C-2CD6D7D8EB2E}" presName="accent_2" presStyleCnt="0"/>
      <dgm:spPr/>
    </dgm:pt>
    <dgm:pt modelId="{BBB9153A-3FF9-4932-B875-F2A066987693}" type="pres">
      <dgm:prSet presAssocID="{8F454FAC-8E19-47F7-940C-2CD6D7D8EB2E}" presName="accentRepeatNode" presStyleLbl="solidFgAcc1" presStyleIdx="1" presStyleCnt="5"/>
      <dgm:spPr>
        <a:solidFill>
          <a:srgbClr val="FF600A"/>
        </a:solidFill>
      </dgm:spPr>
    </dgm:pt>
    <dgm:pt modelId="{F5277C1E-E30C-4D8B-9963-959FD8CF74CB}" type="pres">
      <dgm:prSet presAssocID="{B1D14AB1-1A31-4A98-BEF0-0DE4436D9277}" presName="text_3" presStyleLbl="node1" presStyleIdx="2" presStyleCnt="5">
        <dgm:presLayoutVars>
          <dgm:bulletEnabled val="1"/>
        </dgm:presLayoutVars>
      </dgm:prSet>
      <dgm:spPr/>
    </dgm:pt>
    <dgm:pt modelId="{314F1D02-CD63-497D-9D3E-1DD906F46CD3}" type="pres">
      <dgm:prSet presAssocID="{B1D14AB1-1A31-4A98-BEF0-0DE4436D9277}" presName="accent_3" presStyleCnt="0"/>
      <dgm:spPr/>
    </dgm:pt>
    <dgm:pt modelId="{0A6C8031-F4BB-47E2-92B2-694C8E3C2CA4}" type="pres">
      <dgm:prSet presAssocID="{B1D14AB1-1A31-4A98-BEF0-0DE4436D9277}" presName="accentRepeatNode" presStyleLbl="solidFgAcc1" presStyleIdx="2" presStyleCnt="5"/>
      <dgm:spPr>
        <a:solidFill>
          <a:srgbClr val="FF600A"/>
        </a:solidFill>
      </dgm:spPr>
    </dgm:pt>
    <dgm:pt modelId="{587E12CD-4A2F-4C1A-A749-3F78B96BF6BF}" type="pres">
      <dgm:prSet presAssocID="{376EA56B-7265-4A1F-AE47-6EAFCD3852A1}" presName="text_4" presStyleLbl="node1" presStyleIdx="3" presStyleCnt="5">
        <dgm:presLayoutVars>
          <dgm:bulletEnabled val="1"/>
        </dgm:presLayoutVars>
      </dgm:prSet>
      <dgm:spPr/>
    </dgm:pt>
    <dgm:pt modelId="{1AFF9538-9547-436B-9B92-B4A72C8F72A9}" type="pres">
      <dgm:prSet presAssocID="{376EA56B-7265-4A1F-AE47-6EAFCD3852A1}" presName="accent_4" presStyleCnt="0"/>
      <dgm:spPr/>
    </dgm:pt>
    <dgm:pt modelId="{47386243-12C4-4E3F-8C70-346557638899}" type="pres">
      <dgm:prSet presAssocID="{376EA56B-7265-4A1F-AE47-6EAFCD3852A1}" presName="accentRepeatNode" presStyleLbl="solidFgAcc1" presStyleIdx="3" presStyleCnt="5"/>
      <dgm:spPr>
        <a:solidFill>
          <a:srgbClr val="FF600A"/>
        </a:solidFill>
      </dgm:spPr>
    </dgm:pt>
    <dgm:pt modelId="{34685D66-CFB7-4018-BF90-23D2EBD157EC}" type="pres">
      <dgm:prSet presAssocID="{64BA7E1B-C191-47E3-8A15-2A4B57778549}" presName="text_5" presStyleLbl="node1" presStyleIdx="4" presStyleCnt="5">
        <dgm:presLayoutVars>
          <dgm:bulletEnabled val="1"/>
        </dgm:presLayoutVars>
      </dgm:prSet>
      <dgm:spPr/>
    </dgm:pt>
    <dgm:pt modelId="{37050DBE-E5AA-46B9-BBDE-B9F68702873E}" type="pres">
      <dgm:prSet presAssocID="{64BA7E1B-C191-47E3-8A15-2A4B57778549}" presName="accent_5" presStyleCnt="0"/>
      <dgm:spPr/>
    </dgm:pt>
    <dgm:pt modelId="{51AAFEFA-41F9-4342-9918-73EE279E1F43}" type="pres">
      <dgm:prSet presAssocID="{64BA7E1B-C191-47E3-8A15-2A4B57778549}" presName="accentRepeatNode" presStyleLbl="solidFgAcc1" presStyleIdx="4" presStyleCnt="5"/>
      <dgm:spPr>
        <a:solidFill>
          <a:srgbClr val="FF600A"/>
        </a:solidFill>
      </dgm:spPr>
    </dgm:pt>
  </dgm:ptLst>
  <dgm:cxnLst>
    <dgm:cxn modelId="{ADC51C05-2A12-4D26-BF73-34770445356A}" srcId="{4B12DEDC-7170-40BD-8F3A-81516E71037B}" destId="{376EA56B-7265-4A1F-AE47-6EAFCD3852A1}" srcOrd="3" destOrd="0" parTransId="{B927EECC-EE7D-40AC-BC15-55DE1533163C}" sibTransId="{F1E8B760-AFF2-47D9-AD8E-F777E2F62539}"/>
    <dgm:cxn modelId="{B9A5EC11-DABD-4EFB-93EE-7F89855AE3AB}" type="presOf" srcId="{376EA56B-7265-4A1F-AE47-6EAFCD3852A1}" destId="{587E12CD-4A2F-4C1A-A749-3F78B96BF6BF}" srcOrd="0" destOrd="0" presId="urn:microsoft.com/office/officeart/2008/layout/VerticalCurvedList"/>
    <dgm:cxn modelId="{22A7C014-EC6D-4678-9D08-44D0BDDCA526}" type="presOf" srcId="{B1D14AB1-1A31-4A98-BEF0-0DE4436D9277}" destId="{F5277C1E-E30C-4D8B-9963-959FD8CF74CB}" srcOrd="0" destOrd="0" presId="urn:microsoft.com/office/officeart/2008/layout/VerticalCurvedList"/>
    <dgm:cxn modelId="{69BEB95B-9A3A-48D2-9D45-5ACE953618B3}" type="presOf" srcId="{64BA7E1B-C191-47E3-8A15-2A4B57778549}" destId="{34685D66-CFB7-4018-BF90-23D2EBD157EC}" srcOrd="0" destOrd="0" presId="urn:microsoft.com/office/officeart/2008/layout/VerticalCurvedList"/>
    <dgm:cxn modelId="{C2206F5E-99A9-46DE-92D9-56717776E233}" srcId="{4B12DEDC-7170-40BD-8F3A-81516E71037B}" destId="{B1D14AB1-1A31-4A98-BEF0-0DE4436D9277}" srcOrd="2" destOrd="0" parTransId="{A1518348-7628-4192-9947-C07BE394A0F2}" sibTransId="{7573C9C8-9AF0-4535-A6E2-3836607928A5}"/>
    <dgm:cxn modelId="{0E458961-7607-4DA6-AC0E-F2B99424541A}" type="presOf" srcId="{D70CFEB8-BAAE-43B5-AF76-F54D2930C9C5}" destId="{B58DE999-0D08-47C8-8E2A-5D4A87F16F80}" srcOrd="0" destOrd="0" presId="urn:microsoft.com/office/officeart/2008/layout/VerticalCurvedList"/>
    <dgm:cxn modelId="{097C6971-8705-4733-AFFB-DE0FEEF7FD73}" srcId="{4B12DEDC-7170-40BD-8F3A-81516E71037B}" destId="{64BA7E1B-C191-47E3-8A15-2A4B57778549}" srcOrd="4" destOrd="0" parTransId="{795EEECC-1C97-4BF2-8636-84212FEEEF37}" sibTransId="{20756B9B-F6E6-4D02-ABAD-81C412326B10}"/>
    <dgm:cxn modelId="{C526268B-9F7E-48A6-B9B4-5C2C953F4111}" type="presOf" srcId="{8F454FAC-8E19-47F7-940C-2CD6D7D8EB2E}" destId="{83D3A1E0-11DF-40F6-9B21-B56DA47BBD97}" srcOrd="0" destOrd="0" presId="urn:microsoft.com/office/officeart/2008/layout/VerticalCurvedList"/>
    <dgm:cxn modelId="{6BEC63CC-AD52-4C8F-8E4F-C7E986A0E332}" srcId="{4B12DEDC-7170-40BD-8F3A-81516E71037B}" destId="{D70CFEB8-BAAE-43B5-AF76-F54D2930C9C5}" srcOrd="0" destOrd="0" parTransId="{2F8767CE-825B-4ACB-98D0-C68E6579F578}" sibTransId="{60A26901-93F3-4783-94C6-EE89D1C47E45}"/>
    <dgm:cxn modelId="{FD4BA4DA-925A-4BDE-8A1F-7B2798CA457D}" type="presOf" srcId="{60A26901-93F3-4783-94C6-EE89D1C47E45}" destId="{4C40792F-3834-48F3-A8BA-245B7941650E}" srcOrd="0" destOrd="0" presId="urn:microsoft.com/office/officeart/2008/layout/VerticalCurvedList"/>
    <dgm:cxn modelId="{D9658EE6-4AB0-4011-AE61-B5AA53D87A1D}" srcId="{4B12DEDC-7170-40BD-8F3A-81516E71037B}" destId="{8F454FAC-8E19-47F7-940C-2CD6D7D8EB2E}" srcOrd="1" destOrd="0" parTransId="{407221E9-D9C5-4DC4-B9CE-3ACC8B26576A}" sibTransId="{FB80BB73-B774-4B3F-97B8-9050C1CB5ED3}"/>
    <dgm:cxn modelId="{C32DA3FB-9473-4A01-A887-FEEC8D7A70DC}" type="presOf" srcId="{4B12DEDC-7170-40BD-8F3A-81516E71037B}" destId="{E8E5A318-CEFB-4C2B-84E6-F8143FF2724E}" srcOrd="0" destOrd="0" presId="urn:microsoft.com/office/officeart/2008/layout/VerticalCurvedList"/>
    <dgm:cxn modelId="{2EF4521D-5B42-445D-829D-61D612E9B504}" type="presParOf" srcId="{E8E5A318-CEFB-4C2B-84E6-F8143FF2724E}" destId="{75F2B3C1-9C0A-4C64-AB84-AACF88D78071}" srcOrd="0" destOrd="0" presId="urn:microsoft.com/office/officeart/2008/layout/VerticalCurvedList"/>
    <dgm:cxn modelId="{690FCC0C-0E76-47C6-9A8F-B3D127203BA0}" type="presParOf" srcId="{75F2B3C1-9C0A-4C64-AB84-AACF88D78071}" destId="{21A6E7E7-AC17-4BE4-B556-E6E5AE4DFE39}" srcOrd="0" destOrd="0" presId="urn:microsoft.com/office/officeart/2008/layout/VerticalCurvedList"/>
    <dgm:cxn modelId="{72055C89-8D41-4F57-8587-50BCB33E914C}" type="presParOf" srcId="{21A6E7E7-AC17-4BE4-B556-E6E5AE4DFE39}" destId="{C99F5384-49BF-4868-B0D1-3C045FDCB855}" srcOrd="0" destOrd="0" presId="urn:microsoft.com/office/officeart/2008/layout/VerticalCurvedList"/>
    <dgm:cxn modelId="{B6BC90B3-52A6-4887-98B4-6F7E0C942D59}" type="presParOf" srcId="{21A6E7E7-AC17-4BE4-B556-E6E5AE4DFE39}" destId="{4C40792F-3834-48F3-A8BA-245B7941650E}" srcOrd="1" destOrd="0" presId="urn:microsoft.com/office/officeart/2008/layout/VerticalCurvedList"/>
    <dgm:cxn modelId="{8870CB0F-60AD-447E-8BB3-F39B39951250}" type="presParOf" srcId="{21A6E7E7-AC17-4BE4-B556-E6E5AE4DFE39}" destId="{A31C0393-EDDC-4ED8-B471-7548CDFE1A07}" srcOrd="2" destOrd="0" presId="urn:microsoft.com/office/officeart/2008/layout/VerticalCurvedList"/>
    <dgm:cxn modelId="{9601D555-271D-43EE-BFD6-292F93C2C9E5}" type="presParOf" srcId="{21A6E7E7-AC17-4BE4-B556-E6E5AE4DFE39}" destId="{C6ED77D3-90E6-49D2-9E70-5B67033DEB40}" srcOrd="3" destOrd="0" presId="urn:microsoft.com/office/officeart/2008/layout/VerticalCurvedList"/>
    <dgm:cxn modelId="{CB31E4CC-61F7-4EE5-8C5E-8F6088E5DB4E}" type="presParOf" srcId="{75F2B3C1-9C0A-4C64-AB84-AACF88D78071}" destId="{B58DE999-0D08-47C8-8E2A-5D4A87F16F80}" srcOrd="1" destOrd="0" presId="urn:microsoft.com/office/officeart/2008/layout/VerticalCurvedList"/>
    <dgm:cxn modelId="{F4181594-B37D-4F67-8977-87C9395A6D5F}" type="presParOf" srcId="{75F2B3C1-9C0A-4C64-AB84-AACF88D78071}" destId="{AB934981-DEB6-4049-B1A6-E713A09B1ECD}" srcOrd="2" destOrd="0" presId="urn:microsoft.com/office/officeart/2008/layout/VerticalCurvedList"/>
    <dgm:cxn modelId="{F0FAE4C7-2842-4096-868D-54134AC1A990}" type="presParOf" srcId="{AB934981-DEB6-4049-B1A6-E713A09B1ECD}" destId="{D12264A7-BF31-403A-BCB6-A20553D0033B}" srcOrd="0" destOrd="0" presId="urn:microsoft.com/office/officeart/2008/layout/VerticalCurvedList"/>
    <dgm:cxn modelId="{7ACC90DB-8849-469F-BD2E-175B938077B5}" type="presParOf" srcId="{75F2B3C1-9C0A-4C64-AB84-AACF88D78071}" destId="{83D3A1E0-11DF-40F6-9B21-B56DA47BBD97}" srcOrd="3" destOrd="0" presId="urn:microsoft.com/office/officeart/2008/layout/VerticalCurvedList"/>
    <dgm:cxn modelId="{9FEE8AAD-737F-48C8-BB2A-C45AB132F86B}" type="presParOf" srcId="{75F2B3C1-9C0A-4C64-AB84-AACF88D78071}" destId="{121A4BF8-4C13-4A2B-A7F0-E7BE2FDC4811}" srcOrd="4" destOrd="0" presId="urn:microsoft.com/office/officeart/2008/layout/VerticalCurvedList"/>
    <dgm:cxn modelId="{78912CE0-9698-4989-9B31-7A0193AB9525}" type="presParOf" srcId="{121A4BF8-4C13-4A2B-A7F0-E7BE2FDC4811}" destId="{BBB9153A-3FF9-4932-B875-F2A066987693}" srcOrd="0" destOrd="0" presId="urn:microsoft.com/office/officeart/2008/layout/VerticalCurvedList"/>
    <dgm:cxn modelId="{9F6C40E3-33A0-4EF8-9B3D-225FDEC4E06B}" type="presParOf" srcId="{75F2B3C1-9C0A-4C64-AB84-AACF88D78071}" destId="{F5277C1E-E30C-4D8B-9963-959FD8CF74CB}" srcOrd="5" destOrd="0" presId="urn:microsoft.com/office/officeart/2008/layout/VerticalCurvedList"/>
    <dgm:cxn modelId="{D99E11CE-2270-46CF-BF63-04F64B459ADE}" type="presParOf" srcId="{75F2B3C1-9C0A-4C64-AB84-AACF88D78071}" destId="{314F1D02-CD63-497D-9D3E-1DD906F46CD3}" srcOrd="6" destOrd="0" presId="urn:microsoft.com/office/officeart/2008/layout/VerticalCurvedList"/>
    <dgm:cxn modelId="{D75A053E-235E-4EAB-A634-3118F58EAE74}" type="presParOf" srcId="{314F1D02-CD63-497D-9D3E-1DD906F46CD3}" destId="{0A6C8031-F4BB-47E2-92B2-694C8E3C2CA4}" srcOrd="0" destOrd="0" presId="urn:microsoft.com/office/officeart/2008/layout/VerticalCurvedList"/>
    <dgm:cxn modelId="{7B51E25E-D6AF-4A83-99D7-7C58F574E6DF}" type="presParOf" srcId="{75F2B3C1-9C0A-4C64-AB84-AACF88D78071}" destId="{587E12CD-4A2F-4C1A-A749-3F78B96BF6BF}" srcOrd="7" destOrd="0" presId="urn:microsoft.com/office/officeart/2008/layout/VerticalCurvedList"/>
    <dgm:cxn modelId="{CEC0319B-1937-4474-B0C6-82BC42E629F1}" type="presParOf" srcId="{75F2B3C1-9C0A-4C64-AB84-AACF88D78071}" destId="{1AFF9538-9547-436B-9B92-B4A72C8F72A9}" srcOrd="8" destOrd="0" presId="urn:microsoft.com/office/officeart/2008/layout/VerticalCurvedList"/>
    <dgm:cxn modelId="{DFBB7EEB-011D-41DA-AFB5-1672261C5DDE}" type="presParOf" srcId="{1AFF9538-9547-436B-9B92-B4A72C8F72A9}" destId="{47386243-12C4-4E3F-8C70-346557638899}" srcOrd="0" destOrd="0" presId="urn:microsoft.com/office/officeart/2008/layout/VerticalCurvedList"/>
    <dgm:cxn modelId="{8DC7CF04-2AA4-498A-B602-1FEA2FF01677}" type="presParOf" srcId="{75F2B3C1-9C0A-4C64-AB84-AACF88D78071}" destId="{34685D66-CFB7-4018-BF90-23D2EBD157EC}" srcOrd="9" destOrd="0" presId="urn:microsoft.com/office/officeart/2008/layout/VerticalCurvedList"/>
    <dgm:cxn modelId="{BD2658DE-ED1F-437B-B6FF-E09AB2481A02}" type="presParOf" srcId="{75F2B3C1-9C0A-4C64-AB84-AACF88D78071}" destId="{37050DBE-E5AA-46B9-BBDE-B9F68702873E}" srcOrd="10" destOrd="0" presId="urn:microsoft.com/office/officeart/2008/layout/VerticalCurvedList"/>
    <dgm:cxn modelId="{5F72BAF1-2FF3-42A1-BEDD-C6BDD31E433A}" type="presParOf" srcId="{37050DBE-E5AA-46B9-BBDE-B9F68702873E}" destId="{51AAFEFA-41F9-4342-9918-73EE279E1F43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7DBA-57BC-4D93-86A6-F1FCEFB640ED}">
      <dsp:nvSpPr>
        <dsp:cNvPr id="0" name=""/>
        <dsp:cNvSpPr/>
      </dsp:nvSpPr>
      <dsp:spPr>
        <a:xfrm>
          <a:off x="368381" y="0"/>
          <a:ext cx="4269543" cy="3947944"/>
        </a:xfrm>
        <a:prstGeom prst="diamond">
          <a:avLst/>
        </a:prstGeom>
        <a:solidFill>
          <a:srgbClr val="FF60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E6C1F-F5C5-452F-ABBB-DF346764FFC2}">
      <dsp:nvSpPr>
        <dsp:cNvPr id="0" name=""/>
        <dsp:cNvSpPr/>
      </dsp:nvSpPr>
      <dsp:spPr>
        <a:xfrm>
          <a:off x="945229" y="396910"/>
          <a:ext cx="1496478" cy="1495986"/>
        </a:xfrm>
        <a:prstGeom prst="roundRect">
          <a:avLst/>
        </a:prstGeom>
        <a:solidFill>
          <a:srgbClr val="081D4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Update software regularly </a:t>
          </a:r>
        </a:p>
      </dsp:txBody>
      <dsp:txXfrm>
        <a:off x="1018257" y="469938"/>
        <a:ext cx="1350422" cy="1349930"/>
      </dsp:txXfrm>
    </dsp:sp>
    <dsp:sp modelId="{19018FF0-7900-4BBD-B7B6-9F3C017F54F4}">
      <dsp:nvSpPr>
        <dsp:cNvPr id="0" name=""/>
        <dsp:cNvSpPr/>
      </dsp:nvSpPr>
      <dsp:spPr>
        <a:xfrm>
          <a:off x="2603366" y="396910"/>
          <a:ext cx="1496478" cy="1495986"/>
        </a:xfrm>
        <a:prstGeom prst="roundRect">
          <a:avLst/>
        </a:prstGeom>
        <a:solidFill>
          <a:srgbClr val="081D4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Only install known and trusted apps from official app stores</a:t>
          </a:r>
        </a:p>
      </dsp:txBody>
      <dsp:txXfrm>
        <a:off x="2676394" y="469938"/>
        <a:ext cx="1350422" cy="1349930"/>
      </dsp:txXfrm>
    </dsp:sp>
    <dsp:sp modelId="{730638D1-1743-4C13-8008-38691DD421E9}">
      <dsp:nvSpPr>
        <dsp:cNvPr id="0" name=""/>
        <dsp:cNvSpPr/>
      </dsp:nvSpPr>
      <dsp:spPr>
        <a:xfrm>
          <a:off x="945229" y="2055047"/>
          <a:ext cx="1496478" cy="1495986"/>
        </a:xfrm>
        <a:prstGeom prst="roundRect">
          <a:avLst/>
        </a:prstGeom>
        <a:solidFill>
          <a:srgbClr val="081D4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Use mobile security software</a:t>
          </a:r>
        </a:p>
      </dsp:txBody>
      <dsp:txXfrm>
        <a:off x="1018257" y="2128075"/>
        <a:ext cx="1350422" cy="1349930"/>
      </dsp:txXfrm>
    </dsp:sp>
    <dsp:sp modelId="{2B21BB66-6F35-4C94-8689-124AE0B69598}">
      <dsp:nvSpPr>
        <dsp:cNvPr id="0" name=""/>
        <dsp:cNvSpPr/>
      </dsp:nvSpPr>
      <dsp:spPr>
        <a:xfrm>
          <a:off x="2603366" y="2055047"/>
          <a:ext cx="1496478" cy="1495986"/>
        </a:xfrm>
        <a:prstGeom prst="roundRect">
          <a:avLst/>
        </a:prstGeom>
        <a:solidFill>
          <a:srgbClr val="081D4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Turn on user authentication and use strong passwords</a:t>
          </a:r>
        </a:p>
      </dsp:txBody>
      <dsp:txXfrm>
        <a:off x="2676394" y="2128075"/>
        <a:ext cx="1350422" cy="1349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1307-FB63-48BD-9838-F96EB50768A3}">
      <dsp:nvSpPr>
        <dsp:cNvPr id="0" name=""/>
        <dsp:cNvSpPr/>
      </dsp:nvSpPr>
      <dsp:spPr>
        <a:xfrm>
          <a:off x="1369327" y="114441"/>
          <a:ext cx="3601820" cy="3404431"/>
        </a:xfrm>
        <a:prstGeom prst="circularArrow">
          <a:avLst>
            <a:gd name="adj1" fmla="val 4668"/>
            <a:gd name="adj2" fmla="val 272909"/>
            <a:gd name="adj3" fmla="val 13620263"/>
            <a:gd name="adj4" fmla="val 17517274"/>
            <a:gd name="adj5" fmla="val 4847"/>
          </a:avLst>
        </a:prstGeom>
        <a:solidFill>
          <a:srgbClr val="081D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9F987-55BC-47C3-8104-AC83E46CEDE5}">
      <dsp:nvSpPr>
        <dsp:cNvPr id="0" name=""/>
        <dsp:cNvSpPr/>
      </dsp:nvSpPr>
      <dsp:spPr>
        <a:xfrm>
          <a:off x="2305069" y="115085"/>
          <a:ext cx="1773436" cy="861943"/>
        </a:xfrm>
        <a:prstGeom prst="rect">
          <a:avLst/>
        </a:prstGeom>
        <a:solidFill>
          <a:srgbClr val="FF600A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Freeze your credit</a:t>
          </a:r>
        </a:p>
      </dsp:txBody>
      <dsp:txXfrm>
        <a:off x="2305069" y="115085"/>
        <a:ext cx="1773436" cy="861943"/>
      </dsp:txXfrm>
    </dsp:sp>
    <dsp:sp modelId="{4657A2EF-77E9-40C9-A49A-E3E52760B634}">
      <dsp:nvSpPr>
        <dsp:cNvPr id="0" name=""/>
        <dsp:cNvSpPr/>
      </dsp:nvSpPr>
      <dsp:spPr>
        <a:xfrm>
          <a:off x="4235080" y="1340461"/>
          <a:ext cx="1773436" cy="861943"/>
        </a:xfrm>
        <a:prstGeom prst="rect">
          <a:avLst/>
        </a:prstGeom>
        <a:solidFill>
          <a:srgbClr val="081D4D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Review account activity regularly</a:t>
          </a:r>
        </a:p>
      </dsp:txBody>
      <dsp:txXfrm>
        <a:off x="4235080" y="1340461"/>
        <a:ext cx="1773436" cy="861943"/>
      </dsp:txXfrm>
    </dsp:sp>
    <dsp:sp modelId="{A9A33429-35BC-4F27-B8BE-BCAA5B6772B6}">
      <dsp:nvSpPr>
        <dsp:cNvPr id="0" name=""/>
        <dsp:cNvSpPr/>
      </dsp:nvSpPr>
      <dsp:spPr>
        <a:xfrm>
          <a:off x="2302109" y="2646048"/>
          <a:ext cx="1773436" cy="861943"/>
        </a:xfrm>
        <a:prstGeom prst="rect">
          <a:avLst/>
        </a:prstGeom>
        <a:solidFill>
          <a:srgbClr val="FF600A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Beware of phishing emails</a:t>
          </a:r>
        </a:p>
      </dsp:txBody>
      <dsp:txXfrm>
        <a:off x="2302109" y="2646048"/>
        <a:ext cx="1773436" cy="861943"/>
      </dsp:txXfrm>
    </dsp:sp>
    <dsp:sp modelId="{AD89AEAB-9674-41DE-9C6A-56A98EF17825}">
      <dsp:nvSpPr>
        <dsp:cNvPr id="0" name=""/>
        <dsp:cNvSpPr/>
      </dsp:nvSpPr>
      <dsp:spPr>
        <a:xfrm>
          <a:off x="331014" y="1340454"/>
          <a:ext cx="1773436" cy="861943"/>
        </a:xfrm>
        <a:prstGeom prst="rect">
          <a:avLst/>
        </a:prstGeom>
        <a:solidFill>
          <a:srgbClr val="081D4D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Use strong passwords</a:t>
          </a:r>
        </a:p>
      </dsp:txBody>
      <dsp:txXfrm>
        <a:off x="331014" y="1340454"/>
        <a:ext cx="1773436" cy="861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98962-E57D-45B5-8BCD-5A8AE8CB940C}">
      <dsp:nvSpPr>
        <dsp:cNvPr id="0" name=""/>
        <dsp:cNvSpPr/>
      </dsp:nvSpPr>
      <dsp:spPr>
        <a:xfrm>
          <a:off x="1918930" y="485499"/>
          <a:ext cx="3022495" cy="3022495"/>
        </a:xfrm>
        <a:prstGeom prst="blockArc">
          <a:avLst>
            <a:gd name="adj1" fmla="val 11301633"/>
            <a:gd name="adj2" fmla="val 16271494"/>
            <a:gd name="adj3" fmla="val 4638"/>
          </a:avLst>
        </a:prstGeom>
        <a:solidFill>
          <a:srgbClr val="FF60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F9288-35ED-4BF4-83ED-4D18A3CD20D2}">
      <dsp:nvSpPr>
        <dsp:cNvPr id="0" name=""/>
        <dsp:cNvSpPr/>
      </dsp:nvSpPr>
      <dsp:spPr>
        <a:xfrm>
          <a:off x="1932408" y="351604"/>
          <a:ext cx="3022495" cy="3022495"/>
        </a:xfrm>
        <a:prstGeom prst="blockArc">
          <a:avLst>
            <a:gd name="adj1" fmla="val 5415013"/>
            <a:gd name="adj2" fmla="val 10988138"/>
            <a:gd name="adj3" fmla="val 4638"/>
          </a:avLst>
        </a:prstGeom>
        <a:solidFill>
          <a:srgbClr val="FF60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D149-D56B-4ACD-A470-873BCFD54507}">
      <dsp:nvSpPr>
        <dsp:cNvPr id="0" name=""/>
        <dsp:cNvSpPr/>
      </dsp:nvSpPr>
      <dsp:spPr>
        <a:xfrm>
          <a:off x="1993958" y="353157"/>
          <a:ext cx="3022495" cy="3022495"/>
        </a:xfrm>
        <a:prstGeom prst="blockArc">
          <a:avLst>
            <a:gd name="adj1" fmla="val 21286400"/>
            <a:gd name="adj2" fmla="val 5558406"/>
            <a:gd name="adj3" fmla="val 4638"/>
          </a:avLst>
        </a:prstGeom>
        <a:solidFill>
          <a:srgbClr val="FF60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CCF6A-1F6B-427D-8268-DB99C4010031}">
      <dsp:nvSpPr>
        <dsp:cNvPr id="0" name=""/>
        <dsp:cNvSpPr/>
      </dsp:nvSpPr>
      <dsp:spPr>
        <a:xfrm>
          <a:off x="2011951" y="484502"/>
          <a:ext cx="3022495" cy="3022495"/>
        </a:xfrm>
        <a:prstGeom prst="blockArc">
          <a:avLst>
            <a:gd name="adj1" fmla="val 16054820"/>
            <a:gd name="adj2" fmla="val 20977566"/>
            <a:gd name="adj3" fmla="val 4638"/>
          </a:avLst>
        </a:prstGeom>
        <a:solidFill>
          <a:srgbClr val="FF600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53B13-4633-4738-A971-01653FB072D7}">
      <dsp:nvSpPr>
        <dsp:cNvPr id="0" name=""/>
        <dsp:cNvSpPr/>
      </dsp:nvSpPr>
      <dsp:spPr>
        <a:xfrm>
          <a:off x="3067362" y="1627866"/>
          <a:ext cx="809230" cy="775186"/>
        </a:xfrm>
        <a:prstGeom prst="flowChart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67362" y="1627866"/>
        <a:ext cx="809230" cy="775186"/>
      </dsp:txXfrm>
    </dsp:sp>
    <dsp:sp modelId="{B498A6E7-E021-4356-9190-D5922BCFAB41}">
      <dsp:nvSpPr>
        <dsp:cNvPr id="0" name=""/>
        <dsp:cNvSpPr/>
      </dsp:nvSpPr>
      <dsp:spPr>
        <a:xfrm>
          <a:off x="2673375" y="13653"/>
          <a:ext cx="1575001" cy="1014420"/>
        </a:xfrm>
        <a:prstGeom prst="ellipse">
          <a:avLst/>
        </a:prstGeom>
        <a:solidFill>
          <a:srgbClr val="081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Discuss cyber-bullying</a:t>
          </a:r>
        </a:p>
      </dsp:txBody>
      <dsp:txXfrm>
        <a:off x="2904029" y="162211"/>
        <a:ext cx="1113693" cy="717304"/>
      </dsp:txXfrm>
    </dsp:sp>
    <dsp:sp modelId="{16BDDBC5-0D4C-40A8-9BA0-4DD5E0B167E5}">
      <dsp:nvSpPr>
        <dsp:cNvPr id="0" name=""/>
        <dsp:cNvSpPr/>
      </dsp:nvSpPr>
      <dsp:spPr>
        <a:xfrm>
          <a:off x="4117548" y="1198780"/>
          <a:ext cx="1715446" cy="1062296"/>
        </a:xfrm>
        <a:prstGeom prst="ellipse">
          <a:avLst/>
        </a:prstGeom>
        <a:solidFill>
          <a:srgbClr val="081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Take precautions on social media</a:t>
          </a:r>
        </a:p>
      </dsp:txBody>
      <dsp:txXfrm>
        <a:off x="4368769" y="1354350"/>
        <a:ext cx="1213004" cy="751156"/>
      </dsp:txXfrm>
    </dsp:sp>
    <dsp:sp modelId="{FF760428-F02C-4ABE-8476-D02ACC8AB7F0}">
      <dsp:nvSpPr>
        <dsp:cNvPr id="0" name=""/>
        <dsp:cNvSpPr/>
      </dsp:nvSpPr>
      <dsp:spPr>
        <a:xfrm>
          <a:off x="2587177" y="2831830"/>
          <a:ext cx="1700065" cy="101442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Consider creating a “password”</a:t>
          </a:r>
        </a:p>
      </dsp:txBody>
      <dsp:txXfrm>
        <a:off x="2836146" y="2980388"/>
        <a:ext cx="1202127" cy="717304"/>
      </dsp:txXfrm>
    </dsp:sp>
    <dsp:sp modelId="{8A7A1D13-2F59-4046-BB6F-C6F7F8A71680}">
      <dsp:nvSpPr>
        <dsp:cNvPr id="0" name=""/>
        <dsp:cNvSpPr/>
      </dsp:nvSpPr>
      <dsp:spPr>
        <a:xfrm>
          <a:off x="1119967" y="1211476"/>
          <a:ext cx="1699393" cy="1141255"/>
        </a:xfrm>
        <a:prstGeom prst="ellipse">
          <a:avLst/>
        </a:prstGeom>
        <a:solidFill>
          <a:srgbClr val="081D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Proactively learn about cyber-threats</a:t>
          </a:r>
        </a:p>
      </dsp:txBody>
      <dsp:txXfrm>
        <a:off x="1368837" y="1378609"/>
        <a:ext cx="1201653" cy="806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792F-3834-48F3-A8BA-245B7941650E}">
      <dsp:nvSpPr>
        <dsp:cNvPr id="0" name=""/>
        <dsp:cNvSpPr/>
      </dsp:nvSpPr>
      <dsp:spPr>
        <a:xfrm>
          <a:off x="-3754181" y="-576682"/>
          <a:ext cx="4474773" cy="4474773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DE999-0D08-47C8-8E2A-5D4A87F16F80}">
      <dsp:nvSpPr>
        <dsp:cNvPr id="0" name=""/>
        <dsp:cNvSpPr/>
      </dsp:nvSpPr>
      <dsp:spPr>
        <a:xfrm>
          <a:off x="315918" y="207521"/>
          <a:ext cx="7132237" cy="4153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LPL is committed to working with your advisor’s office. </a:t>
          </a:r>
          <a:endParaRPr lang="en-US" sz="1400" kern="1200" dirty="0"/>
        </a:p>
      </dsp:txBody>
      <dsp:txXfrm>
        <a:off x="315918" y="207521"/>
        <a:ext cx="7132237" cy="415308"/>
      </dsp:txXfrm>
    </dsp:sp>
    <dsp:sp modelId="{D12264A7-BF31-403A-BCB6-A20553D0033B}">
      <dsp:nvSpPr>
        <dsp:cNvPr id="0" name=""/>
        <dsp:cNvSpPr/>
      </dsp:nvSpPr>
      <dsp:spPr>
        <a:xfrm>
          <a:off x="56350" y="155608"/>
          <a:ext cx="519136" cy="519136"/>
        </a:xfrm>
        <a:prstGeom prst="ellipse">
          <a:avLst/>
        </a:prstGeom>
        <a:solidFill>
          <a:srgbClr val="FF600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3A1E0-11DF-40F6-9B21-B56DA47BBD97}">
      <dsp:nvSpPr>
        <dsp:cNvPr id="0" name=""/>
        <dsp:cNvSpPr/>
      </dsp:nvSpPr>
      <dsp:spPr>
        <a:xfrm>
          <a:off x="613516" y="830285"/>
          <a:ext cx="6834639" cy="4153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engineering attacks take advantage of your emotions.</a:t>
          </a:r>
        </a:p>
      </dsp:txBody>
      <dsp:txXfrm>
        <a:off x="613516" y="830285"/>
        <a:ext cx="6834639" cy="415308"/>
      </dsp:txXfrm>
    </dsp:sp>
    <dsp:sp modelId="{BBB9153A-3FF9-4932-B875-F2A066987693}">
      <dsp:nvSpPr>
        <dsp:cNvPr id="0" name=""/>
        <dsp:cNvSpPr/>
      </dsp:nvSpPr>
      <dsp:spPr>
        <a:xfrm>
          <a:off x="353948" y="778372"/>
          <a:ext cx="519136" cy="519136"/>
        </a:xfrm>
        <a:prstGeom prst="ellipse">
          <a:avLst/>
        </a:prstGeom>
        <a:solidFill>
          <a:srgbClr val="FF600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77C1E-E30C-4D8B-9963-959FD8CF74CB}">
      <dsp:nvSpPr>
        <dsp:cNvPr id="0" name=""/>
        <dsp:cNvSpPr/>
      </dsp:nvSpPr>
      <dsp:spPr>
        <a:xfrm>
          <a:off x="704855" y="1453050"/>
          <a:ext cx="6743300" cy="4153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Don’t click on links or open attachments from unknown sources.</a:t>
          </a:r>
        </a:p>
      </dsp:txBody>
      <dsp:txXfrm>
        <a:off x="704855" y="1453050"/>
        <a:ext cx="6743300" cy="415308"/>
      </dsp:txXfrm>
    </dsp:sp>
    <dsp:sp modelId="{0A6C8031-F4BB-47E2-92B2-694C8E3C2CA4}">
      <dsp:nvSpPr>
        <dsp:cNvPr id="0" name=""/>
        <dsp:cNvSpPr/>
      </dsp:nvSpPr>
      <dsp:spPr>
        <a:xfrm>
          <a:off x="445287" y="1401136"/>
          <a:ext cx="519136" cy="519136"/>
        </a:xfrm>
        <a:prstGeom prst="ellipse">
          <a:avLst/>
        </a:prstGeom>
        <a:solidFill>
          <a:srgbClr val="FF600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E12CD-4A2F-4C1A-A749-3F78B96BF6BF}">
      <dsp:nvSpPr>
        <dsp:cNvPr id="0" name=""/>
        <dsp:cNvSpPr/>
      </dsp:nvSpPr>
      <dsp:spPr>
        <a:xfrm>
          <a:off x="613516" y="2075814"/>
          <a:ext cx="6834639" cy="4153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Value security over convenience.</a:t>
          </a:r>
        </a:p>
      </dsp:txBody>
      <dsp:txXfrm>
        <a:off x="613516" y="2075814"/>
        <a:ext cx="6834639" cy="415308"/>
      </dsp:txXfrm>
    </dsp:sp>
    <dsp:sp modelId="{47386243-12C4-4E3F-8C70-346557638899}">
      <dsp:nvSpPr>
        <dsp:cNvPr id="0" name=""/>
        <dsp:cNvSpPr/>
      </dsp:nvSpPr>
      <dsp:spPr>
        <a:xfrm>
          <a:off x="353948" y="2023900"/>
          <a:ext cx="519136" cy="519136"/>
        </a:xfrm>
        <a:prstGeom prst="ellipse">
          <a:avLst/>
        </a:prstGeom>
        <a:solidFill>
          <a:srgbClr val="FF600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85D66-CFB7-4018-BF90-23D2EBD157EC}">
      <dsp:nvSpPr>
        <dsp:cNvPr id="0" name=""/>
        <dsp:cNvSpPr/>
      </dsp:nvSpPr>
      <dsp:spPr>
        <a:xfrm>
          <a:off x="315918" y="2698578"/>
          <a:ext cx="7132237" cy="4153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5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Protect your accounts and protect your family.</a:t>
          </a:r>
        </a:p>
      </dsp:txBody>
      <dsp:txXfrm>
        <a:off x="315918" y="2698578"/>
        <a:ext cx="7132237" cy="415308"/>
      </dsp:txXfrm>
    </dsp:sp>
    <dsp:sp modelId="{51AAFEFA-41F9-4342-9918-73EE279E1F43}">
      <dsp:nvSpPr>
        <dsp:cNvPr id="0" name=""/>
        <dsp:cNvSpPr/>
      </dsp:nvSpPr>
      <dsp:spPr>
        <a:xfrm>
          <a:off x="56350" y="2646664"/>
          <a:ext cx="519136" cy="519136"/>
        </a:xfrm>
        <a:prstGeom prst="ellipse">
          <a:avLst/>
        </a:prstGeom>
        <a:solidFill>
          <a:srgbClr val="FF600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14EB3E-BDF7-E342-908B-10186AB3DD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E95BDD-32AD-5A4C-9F27-57DC2ECA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9E5633-866E-8745-9FFA-51AD8DFEBEC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15ADBA-1916-7041-AE94-78FEC6A77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ADBA-1916-7041-AE94-78FEC6A77E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9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656857" y="2216122"/>
            <a:ext cx="7484701" cy="141297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  <a:lvl2pPr marL="227013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</a:defRPr>
            </a:lvl2pPr>
            <a:lvl3pPr marL="454025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3pPr>
            <a:lvl4pPr marL="687388" marR="0" indent="-233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>
                <a:solidFill>
                  <a:schemeClr val="tx1"/>
                </a:solidFill>
              </a:defRPr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08514" y="1387025"/>
            <a:ext cx="4383036" cy="1557230"/>
          </a:xfrm>
        </p:spPr>
        <p:txBody>
          <a:bodyPr>
            <a:noAutofit/>
          </a:bodyPr>
          <a:lstStyle>
            <a:lvl1pPr>
              <a:defRPr sz="28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02726" y="324168"/>
            <a:ext cx="1718056" cy="217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DA3281-D74B-7F49-B1A4-1802068A2C06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89831-1ED2-1B48-B520-94D5A174B84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1976F8-4918-5641-AC57-D09A835E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9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CC61ECA-1169-0745-97E8-A62003E14AFA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59F31-FDBC-CC40-B543-86E51805879D}"/>
              </a:ext>
            </a:extLst>
          </p:cNvPr>
          <p:cNvSpPr/>
          <p:nvPr userDrawn="1"/>
        </p:nvSpPr>
        <p:spPr>
          <a:xfrm>
            <a:off x="4650486" y="1557338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0DD4-77D3-6842-AA87-487BEA45EBCF}"/>
              </a:ext>
            </a:extLst>
          </p:cNvPr>
          <p:cNvSpPr/>
          <p:nvPr userDrawn="1"/>
        </p:nvSpPr>
        <p:spPr>
          <a:xfrm>
            <a:off x="533400" y="1557338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7B3AF-BA37-A54B-A97B-AE684C8567A1}"/>
              </a:ext>
            </a:extLst>
          </p:cNvPr>
          <p:cNvSpPr/>
          <p:nvPr userDrawn="1"/>
        </p:nvSpPr>
        <p:spPr>
          <a:xfrm>
            <a:off x="4650486" y="3152097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1D4765-7AFE-EC46-AC19-87F865070AC0}"/>
              </a:ext>
            </a:extLst>
          </p:cNvPr>
          <p:cNvSpPr/>
          <p:nvPr userDrawn="1"/>
        </p:nvSpPr>
        <p:spPr>
          <a:xfrm>
            <a:off x="533400" y="3152097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A9A0991-65AA-8047-8595-13629154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C6431-FE70-A347-BF67-A4E71F54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20DE27-18BB-BD4F-9206-30D9B68BA22C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AF7AF2-C7A4-3646-93A3-1EF362B9E4DE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5914" y="2376777"/>
            <a:ext cx="4635636" cy="897375"/>
          </a:xfrm>
        </p:spPr>
        <p:txBody>
          <a:bodyPr anchor="t">
            <a:noAutofit/>
          </a:bodyPr>
          <a:lstStyle>
            <a:lvl1pPr algn="l">
              <a:defRPr sz="2800" b="1" i="0" baseline="0">
                <a:solidFill>
                  <a:schemeClr val="bg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DEE6-5FC4-3B40-BC60-9BDBD63FBD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91868" y="928256"/>
            <a:ext cx="3513387" cy="1448522"/>
          </a:xfrm>
          <a:prstGeom prst="rect">
            <a:avLst/>
          </a:prstGeom>
        </p:spPr>
        <p:txBody>
          <a:bodyPr bIns="0" anchor="b"/>
          <a:lstStyle>
            <a:lvl1pPr>
              <a:lnSpc>
                <a:spcPct val="100000"/>
              </a:lnSpc>
              <a:defRPr sz="66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DD85B-D5CA-294E-9650-493A8D75FF4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D54F6-1E32-FF4E-B37A-F9ABF8C6290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702C20-0460-4F41-ABCD-246A1D93C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5913" y="4605338"/>
            <a:ext cx="288319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6338B3-559D-E948-8497-39DE0144C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95" t="-1" b="39476"/>
          <a:stretch/>
        </p:blipFill>
        <p:spPr>
          <a:xfrm>
            <a:off x="0" y="2430151"/>
            <a:ext cx="3044825" cy="27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1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67270" y="1557338"/>
            <a:ext cx="7209460" cy="2024062"/>
          </a:xfrm>
        </p:spPr>
        <p:txBody>
          <a:bodyPr anchor="ctr" anchorCtr="0">
            <a:normAutofit/>
          </a:bodyPr>
          <a:lstStyle>
            <a:lvl1pPr algn="ctr">
              <a:defRPr sz="2800" b="1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B05D-19EB-7F4F-984E-5FC39DFCD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B0E14-3B41-F645-978D-DFB31C383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A702A3-FA2B-EE4D-9F14-1537723C04C8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67270" y="1557338"/>
            <a:ext cx="7209460" cy="2024062"/>
          </a:xfrm>
        </p:spPr>
        <p:txBody>
          <a:bodyPr anchor="ctr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B05D-19EB-7F4F-984E-5FC39DFCD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B0E14-3B41-F645-978D-DFB31C383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284" t="-1" r="-1" b="81897"/>
          <a:stretch/>
        </p:blipFill>
        <p:spPr>
          <a:xfrm rot="10800000">
            <a:off x="8564880" y="-2"/>
            <a:ext cx="631370" cy="614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E8555-7C7E-2640-B42B-73452988356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A73B5-4F8E-424F-BD06-6FE91361CAA6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15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1147" y="1557338"/>
            <a:ext cx="8060403" cy="3048000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990CC2-54B7-7E49-B261-DC5C9A9B27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61325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4C19B7-C2EF-0C4F-AA95-0DC2422A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FF857-87A0-6E43-A3F8-7D2C4C870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A99BE7-8714-CC49-B934-A42A14581C32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1164" cy="5143499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4605338"/>
            <a:ext cx="3927766" cy="3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C35767D-0E09-F649-8AF3-7B798323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45" y="276764"/>
            <a:ext cx="3728605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668B4-05A2-2F44-9106-2C4997EB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44" y="1557338"/>
            <a:ext cx="3739717" cy="28599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436C7-5B14-EF4A-80E2-0234514F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1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C467EB4-E647-E44E-8F29-18DD141B455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61325" cy="36945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01E6BCC-4E25-6840-AF24-62E7638E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A8062-A3EF-2C40-834F-95DC341A72C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30DCB-0302-2746-B3F4-153FA8010C38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8B501D-C01B-7741-BAE8-16DA1727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Thank You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521326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42E5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20103" y="1537310"/>
            <a:ext cx="7487490" cy="51909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rgbClr val="FFFFF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51909" y="2131271"/>
            <a:ext cx="3155684" cy="11479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20764" y="2131272"/>
            <a:ext cx="3815366" cy="11477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200">
                <a:solidFill>
                  <a:srgbClr val="FFFFFF"/>
                </a:solidFill>
              </a:defRPr>
            </a:lvl2pPr>
            <a:lvl3pPr marL="227012" indent="0">
              <a:buNone/>
              <a:defRPr sz="1200">
                <a:solidFill>
                  <a:srgbClr val="FFFFFF"/>
                </a:solidFill>
              </a:defRPr>
            </a:lvl3pPr>
            <a:lvl4pPr marL="454025" indent="0">
              <a:buNone/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A4C2D6-430B-0C45-B782-9100DD689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4825" y="4707421"/>
            <a:ext cx="3666871" cy="27289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7FE0D-EA58-B94E-9CCB-7C1E610C83CC}"/>
              </a:ext>
            </a:extLst>
          </p:cNvPr>
          <p:cNvSpPr txBox="1"/>
          <p:nvPr userDrawn="1"/>
        </p:nvSpPr>
        <p:spPr>
          <a:xfrm>
            <a:off x="5511374" y="4857201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DE92D-2D2E-A64A-B8D8-3D0A68BA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2DF39-B8D8-A14A-AE3C-7DB7C0F2A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7176F9-3BED-B34B-A40F-764EEC73D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LPL Typography And Colors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A6A93-BE1D-EB41-B2FB-719079F49B33}"/>
              </a:ext>
            </a:extLst>
          </p:cNvPr>
          <p:cNvSpPr/>
          <p:nvPr userDrawn="1"/>
        </p:nvSpPr>
        <p:spPr>
          <a:xfrm>
            <a:off x="533400" y="1302007"/>
            <a:ext cx="956119" cy="764030"/>
          </a:xfrm>
          <a:prstGeom prst="rect">
            <a:avLst/>
          </a:prstGeom>
          <a:solidFill>
            <a:srgbClr val="081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2768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R=8 G=29 B=77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#081D4D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B35E7-C6C2-3A48-A207-D495B5E76F50}"/>
              </a:ext>
            </a:extLst>
          </p:cNvPr>
          <p:cNvSpPr/>
          <p:nvPr userDrawn="1"/>
        </p:nvSpPr>
        <p:spPr>
          <a:xfrm>
            <a:off x="1489519" y="1302007"/>
            <a:ext cx="956119" cy="764030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1585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R=255 G=96 B=10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#FF600A</a:t>
            </a: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85D5D-3B73-4946-9105-F371F35ED3F1}"/>
              </a:ext>
            </a:extLst>
          </p:cNvPr>
          <p:cNvSpPr txBox="1"/>
          <p:nvPr userDrawn="1"/>
        </p:nvSpPr>
        <p:spPr>
          <a:xfrm>
            <a:off x="530777" y="1009562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Primary Colors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F3719-A669-9C4E-A4E5-06DDBB4F1EBF}"/>
              </a:ext>
            </a:extLst>
          </p:cNvPr>
          <p:cNvSpPr txBox="1"/>
          <p:nvPr userDrawn="1"/>
        </p:nvSpPr>
        <p:spPr>
          <a:xfrm>
            <a:off x="530777" y="2158251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Accent Colors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DBB63-AD65-1B4C-90E4-921F8D82956B}"/>
              </a:ext>
            </a:extLst>
          </p:cNvPr>
          <p:cNvSpPr/>
          <p:nvPr userDrawn="1"/>
        </p:nvSpPr>
        <p:spPr>
          <a:xfrm>
            <a:off x="530778" y="2467749"/>
            <a:ext cx="765901" cy="754759"/>
          </a:xfrm>
          <a:prstGeom prst="rect">
            <a:avLst/>
          </a:prstGeom>
          <a:solidFill>
            <a:srgbClr val="EA76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716 C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R=234 G=118 B=3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#EA7603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7CB77-5987-A34B-B656-A585DEDCB84C}"/>
              </a:ext>
            </a:extLst>
          </p:cNvPr>
          <p:cNvSpPr/>
          <p:nvPr userDrawn="1"/>
        </p:nvSpPr>
        <p:spPr>
          <a:xfrm>
            <a:off x="1296679" y="2467749"/>
            <a:ext cx="765901" cy="754759"/>
          </a:xfrm>
          <a:prstGeom prst="rect">
            <a:avLst/>
          </a:prstGeom>
          <a:solidFill>
            <a:srgbClr val="F7BF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7408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R=247 G=191 B=10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#F7BF0A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55D5D-A49D-E049-94E2-4601979B1465}"/>
              </a:ext>
            </a:extLst>
          </p:cNvPr>
          <p:cNvSpPr/>
          <p:nvPr userDrawn="1"/>
        </p:nvSpPr>
        <p:spPr>
          <a:xfrm>
            <a:off x="2062580" y="2467749"/>
            <a:ext cx="765901" cy="7547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3005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R=0 G=119 B=205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#0077CD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75E6C-DC0D-8D45-8B5F-9CB966CD679D}"/>
              </a:ext>
            </a:extLst>
          </p:cNvPr>
          <p:cNvSpPr/>
          <p:nvPr userDrawn="1"/>
        </p:nvSpPr>
        <p:spPr>
          <a:xfrm>
            <a:off x="2828480" y="2467749"/>
            <a:ext cx="765901" cy="754759"/>
          </a:xfrm>
          <a:prstGeom prst="rect">
            <a:avLst/>
          </a:prstGeom>
          <a:solidFill>
            <a:srgbClr val="00A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2995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R=0 G=169 B=235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#00A9EB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2D01B-EFBF-AE47-BCA3-35906ED93547}"/>
              </a:ext>
            </a:extLst>
          </p:cNvPr>
          <p:cNvSpPr/>
          <p:nvPr userDrawn="1"/>
        </p:nvSpPr>
        <p:spPr>
          <a:xfrm>
            <a:off x="3594380" y="2467749"/>
            <a:ext cx="765901" cy="754759"/>
          </a:xfrm>
          <a:prstGeom prst="rect">
            <a:avLst/>
          </a:prstGeom>
          <a:solidFill>
            <a:srgbClr val="757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</a:t>
            </a:r>
            <a:b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Cool Gray 9 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R=117 G=121 B=130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#757982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E7D3F-EC5F-0747-8C57-6BBA2C52BC64}"/>
              </a:ext>
            </a:extLst>
          </p:cNvPr>
          <p:cNvSpPr txBox="1"/>
          <p:nvPr userDrawn="1"/>
        </p:nvSpPr>
        <p:spPr>
          <a:xfrm>
            <a:off x="6845521" y="1009562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E23DD-2FBB-E84A-9C03-01A9E25E5E89}"/>
              </a:ext>
            </a:extLst>
          </p:cNvPr>
          <p:cNvSpPr txBox="1"/>
          <p:nvPr userDrawn="1"/>
        </p:nvSpPr>
        <p:spPr>
          <a:xfrm>
            <a:off x="6845521" y="1828170"/>
            <a:ext cx="17460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F50C73-F6FC-D644-909C-B7A573518860}"/>
              </a:ext>
            </a:extLst>
          </p:cNvPr>
          <p:cNvSpPr txBox="1"/>
          <p:nvPr userDrawn="1"/>
        </p:nvSpPr>
        <p:spPr>
          <a:xfrm>
            <a:off x="6845522" y="2178006"/>
            <a:ext cx="20111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Optional Second Head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E9ED7-3E57-D148-B883-FA3E84D63586}"/>
              </a:ext>
            </a:extLst>
          </p:cNvPr>
          <p:cNvSpPr txBox="1"/>
          <p:nvPr userDrawn="1"/>
        </p:nvSpPr>
        <p:spPr>
          <a:xfrm>
            <a:off x="6845521" y="2716629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0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557BF-001C-2247-88FA-7753FD53E293}"/>
              </a:ext>
            </a:extLst>
          </p:cNvPr>
          <p:cNvSpPr txBox="1"/>
          <p:nvPr userDrawn="1"/>
        </p:nvSpPr>
        <p:spPr>
          <a:xfrm>
            <a:off x="6845521" y="3092765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DB61AF-754F-5D4C-8B4C-04BBD98719DF}"/>
              </a:ext>
            </a:extLst>
          </p:cNvPr>
          <p:cNvSpPr txBox="1"/>
          <p:nvPr userDrawn="1"/>
        </p:nvSpPr>
        <p:spPr>
          <a:xfrm>
            <a:off x="6845521" y="3423505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>
              <a:buClr>
                <a:srgbClr val="FF600A"/>
              </a:buClr>
              <a:buFont typeface="Wingdings" pitchFamily="2" charset="2"/>
              <a:buChar char="§"/>
            </a:pPr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FD8AF-0E3B-BE44-863B-04C99D5726A2}"/>
              </a:ext>
            </a:extLst>
          </p:cNvPr>
          <p:cNvSpPr txBox="1"/>
          <p:nvPr userDrawn="1"/>
        </p:nvSpPr>
        <p:spPr>
          <a:xfrm>
            <a:off x="5901592" y="2229695"/>
            <a:ext cx="6198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C158EE-3090-4349-9604-38318DEE26AB}"/>
              </a:ext>
            </a:extLst>
          </p:cNvPr>
          <p:cNvSpPr txBox="1"/>
          <p:nvPr userDrawn="1"/>
        </p:nvSpPr>
        <p:spPr>
          <a:xfrm>
            <a:off x="5743829" y="1912149"/>
            <a:ext cx="7775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15BF88-C28F-964A-8F87-BF55AC36433F}"/>
              </a:ext>
            </a:extLst>
          </p:cNvPr>
          <p:cNvSpPr txBox="1"/>
          <p:nvPr userDrawn="1"/>
        </p:nvSpPr>
        <p:spPr>
          <a:xfrm>
            <a:off x="5788904" y="2762811"/>
            <a:ext cx="732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 Bold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BD09AD-0C67-6C40-9149-705101EA15C3}"/>
              </a:ext>
            </a:extLst>
          </p:cNvPr>
          <p:cNvSpPr txBox="1"/>
          <p:nvPr userDrawn="1"/>
        </p:nvSpPr>
        <p:spPr>
          <a:xfrm>
            <a:off x="6172050" y="3308740"/>
            <a:ext cx="3493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FC794-0843-C440-B5DB-8900AB55EA39}"/>
              </a:ext>
            </a:extLst>
          </p:cNvPr>
          <p:cNvSpPr txBox="1"/>
          <p:nvPr userDrawn="1"/>
        </p:nvSpPr>
        <p:spPr>
          <a:xfrm>
            <a:off x="6845521" y="1302007"/>
            <a:ext cx="17460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i="0" dirty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6D3D5-A67E-744B-A1E3-EB7A95D8716C}"/>
              </a:ext>
            </a:extLst>
          </p:cNvPr>
          <p:cNvSpPr txBox="1"/>
          <p:nvPr userDrawn="1"/>
        </p:nvSpPr>
        <p:spPr>
          <a:xfrm>
            <a:off x="5569814" y="1443164"/>
            <a:ext cx="9515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Trebuchet Bold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9AC63F-FAE4-744A-8068-B8F9E1258814}"/>
              </a:ext>
            </a:extLst>
          </p:cNvPr>
          <p:cNvCxnSpPr>
            <a:cxnSpLocks/>
          </p:cNvCxnSpPr>
          <p:nvPr userDrawn="1"/>
        </p:nvCxnSpPr>
        <p:spPr>
          <a:xfrm>
            <a:off x="6692437" y="1892829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D99663-3901-214E-BE10-B5D033B7BDD8}"/>
              </a:ext>
            </a:extLst>
          </p:cNvPr>
          <p:cNvCxnSpPr>
            <a:cxnSpLocks/>
          </p:cNvCxnSpPr>
          <p:nvPr userDrawn="1"/>
        </p:nvCxnSpPr>
        <p:spPr>
          <a:xfrm>
            <a:off x="6692437" y="2198702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6932A8-A128-4848-8B1E-46F98863F69E}"/>
              </a:ext>
            </a:extLst>
          </p:cNvPr>
          <p:cNvCxnSpPr>
            <a:cxnSpLocks/>
          </p:cNvCxnSpPr>
          <p:nvPr userDrawn="1"/>
        </p:nvCxnSpPr>
        <p:spPr>
          <a:xfrm>
            <a:off x="6692437" y="2726736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8D57D0-E751-F74A-81C8-E580F593E4FE}"/>
              </a:ext>
            </a:extLst>
          </p:cNvPr>
          <p:cNvCxnSpPr>
            <a:cxnSpLocks/>
          </p:cNvCxnSpPr>
          <p:nvPr userDrawn="1"/>
        </p:nvCxnSpPr>
        <p:spPr>
          <a:xfrm>
            <a:off x="6692437" y="3132420"/>
            <a:ext cx="0" cy="506529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A29A0E-0930-094D-B492-436D2889D2D5}"/>
              </a:ext>
            </a:extLst>
          </p:cNvPr>
          <p:cNvCxnSpPr>
            <a:cxnSpLocks/>
          </p:cNvCxnSpPr>
          <p:nvPr userDrawn="1"/>
        </p:nvCxnSpPr>
        <p:spPr>
          <a:xfrm>
            <a:off x="6692437" y="1409871"/>
            <a:ext cx="0" cy="236473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ECAA683-9FFC-9B4D-974D-15EF6AE4BABE}"/>
              </a:ext>
            </a:extLst>
          </p:cNvPr>
          <p:cNvSpPr/>
          <p:nvPr userDrawn="1"/>
        </p:nvSpPr>
        <p:spPr>
          <a:xfrm>
            <a:off x="4356380" y="2467749"/>
            <a:ext cx="765901" cy="754759"/>
          </a:xfrm>
          <a:prstGeom prst="rect">
            <a:avLst/>
          </a:prstGeom>
          <a:solidFill>
            <a:srgbClr val="A7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</a:t>
            </a:r>
            <a:b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Cool Gray 6 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R=167 G=169 B=180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#A7A9B4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C77739-69A5-ED4C-BEDC-6C3172EB1ADA}"/>
              </a:ext>
            </a:extLst>
          </p:cNvPr>
          <p:cNvSpPr txBox="1"/>
          <p:nvPr userDrawn="1"/>
        </p:nvSpPr>
        <p:spPr>
          <a:xfrm>
            <a:off x="530777" y="3309718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Chart Color Sequence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D74AA9-928A-1D4F-A323-982BEA6E08C0}"/>
              </a:ext>
            </a:extLst>
          </p:cNvPr>
          <p:cNvGrpSpPr/>
          <p:nvPr userDrawn="1"/>
        </p:nvGrpSpPr>
        <p:grpSpPr>
          <a:xfrm>
            <a:off x="522962" y="3581715"/>
            <a:ext cx="1789090" cy="993932"/>
            <a:chOff x="522962" y="3581715"/>
            <a:chExt cx="1789090" cy="9939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8FF89F-1E10-D241-8325-C2126ACA5670}"/>
                </a:ext>
              </a:extLst>
            </p:cNvPr>
            <p:cNvSpPr/>
            <p:nvPr userDrawn="1"/>
          </p:nvSpPr>
          <p:spPr>
            <a:xfrm>
              <a:off x="666514" y="3786212"/>
              <a:ext cx="147887" cy="789435"/>
            </a:xfrm>
            <a:prstGeom prst="rect">
              <a:avLst/>
            </a:prstGeom>
            <a:solidFill>
              <a:srgbClr val="EA76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652AE2-3114-1942-B06C-413CF8D96770}"/>
                </a:ext>
              </a:extLst>
            </p:cNvPr>
            <p:cNvSpPr/>
            <p:nvPr userDrawn="1"/>
          </p:nvSpPr>
          <p:spPr>
            <a:xfrm>
              <a:off x="938519" y="3684907"/>
              <a:ext cx="147887" cy="8907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598E40-9DE7-1949-8DEA-E03E57B9029A}"/>
                </a:ext>
              </a:extLst>
            </p:cNvPr>
            <p:cNvSpPr/>
            <p:nvPr userDrawn="1"/>
          </p:nvSpPr>
          <p:spPr>
            <a:xfrm>
              <a:off x="1210524" y="3864661"/>
              <a:ext cx="147887" cy="710986"/>
            </a:xfrm>
            <a:prstGeom prst="rect">
              <a:avLst/>
            </a:prstGeom>
            <a:solidFill>
              <a:srgbClr val="081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93EC94-AC46-AC4F-86A1-5267B81F7B1B}"/>
                </a:ext>
              </a:extLst>
            </p:cNvPr>
            <p:cNvSpPr/>
            <p:nvPr userDrawn="1"/>
          </p:nvSpPr>
          <p:spPr>
            <a:xfrm>
              <a:off x="1482529" y="3735090"/>
              <a:ext cx="147887" cy="8405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4E9427-1C1F-CE45-89E4-A729F3BE5280}"/>
                </a:ext>
              </a:extLst>
            </p:cNvPr>
            <p:cNvSpPr/>
            <p:nvPr userDrawn="1"/>
          </p:nvSpPr>
          <p:spPr>
            <a:xfrm>
              <a:off x="1754534" y="3786212"/>
              <a:ext cx="147887" cy="789435"/>
            </a:xfrm>
            <a:prstGeom prst="rect">
              <a:avLst/>
            </a:prstGeom>
            <a:solidFill>
              <a:srgbClr val="757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B94EA4-0EA9-6040-9DE9-3914D643AD3A}"/>
                </a:ext>
              </a:extLst>
            </p:cNvPr>
            <p:cNvSpPr/>
            <p:nvPr userDrawn="1"/>
          </p:nvSpPr>
          <p:spPr>
            <a:xfrm>
              <a:off x="2026540" y="3923276"/>
              <a:ext cx="147887" cy="6523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5C96DEE-D5E2-2A4B-9259-11ACA66CD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400" y="3581715"/>
              <a:ext cx="0" cy="99393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249FB3-9101-1D44-969E-F4CB120565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2962" y="4575647"/>
              <a:ext cx="17890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14660A1E-157E-1548-A9A9-1C78068BBC6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61440160"/>
              </p:ext>
            </p:extLst>
          </p:nvPr>
        </p:nvGraphicFramePr>
        <p:xfrm>
          <a:off x="2256641" y="3063641"/>
          <a:ext cx="2965726" cy="17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ADBB2C4A-547F-6240-B4D2-6765B2AB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60C3396-654E-3A41-BFE5-C34F328BC898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08514" y="1387025"/>
            <a:ext cx="4383036" cy="1557230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A3281-D74B-7F49-B1A4-1802068A2C06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89831-1ED2-1B48-B520-94D5A174B84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1976F8-4918-5641-AC57-D09A835E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4F0BD9-80D2-0143-82C9-F3FEC0172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2726" y="324167"/>
            <a:ext cx="1719072" cy="2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25254A-0A78-4F49-B134-9A8BF208E0AC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77" y="276765"/>
            <a:ext cx="8155768" cy="5393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A8460-D632-2942-B18D-BA9469FAB3C3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0CD71-8366-CC4E-A4C6-605ADFB2D174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E42DB3-EE6E-3E44-9ACA-3CF3262E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202D14-23A0-514E-B094-DC7D68D036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D0E78E-2445-D444-B61B-1822E8CBB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327280"/>
            <a:ext cx="4033204" cy="12248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600"/>
              </a:lnSpc>
              <a:defRPr sz="3600" b="1" i="0" cap="all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C02F84F-11F2-ED4B-BC6C-40967BD9B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2" y="3581962"/>
            <a:ext cx="4033203" cy="780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101441" indent="0">
              <a:buNone/>
              <a:defRPr sz="1600"/>
            </a:lvl2pPr>
            <a:lvl3pPr marL="258604" indent="0">
              <a:buNone/>
              <a:defRPr sz="1600"/>
            </a:lvl3pPr>
            <a:lvl4pPr marL="462915" indent="0">
              <a:buNone/>
              <a:defRPr sz="1600"/>
            </a:lvl4pPr>
            <a:lvl5pPr marL="668655" indent="0">
              <a:buNone/>
              <a:defRPr sz="1600"/>
            </a:lvl5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BC98994-96BF-594C-8AF1-B1AFA467EB7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0" y="848947"/>
            <a:ext cx="3513387" cy="1448522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>
              <a:lnSpc>
                <a:spcPts val="6000"/>
              </a:lnSpc>
              <a:buFontTx/>
              <a:buNone/>
              <a:defRPr sz="66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Number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9DF143-6735-2C45-BDBE-191B6FDBF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4672" y="-594524"/>
            <a:ext cx="4425154" cy="63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409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656857" y="2216122"/>
            <a:ext cx="7484701" cy="141297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</a:defRPr>
            </a:lvl1pPr>
            <a:lvl2pPr marL="227013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</a:defRPr>
            </a:lvl2pPr>
            <a:lvl3pPr marL="454025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>
                <a:solidFill>
                  <a:schemeClr val="tx1"/>
                </a:solidFill>
              </a:defRPr>
            </a:lvl3pPr>
            <a:lvl4pPr marL="687388" marR="0" indent="-233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>
                <a:solidFill>
                  <a:schemeClr val="tx1"/>
                </a:solidFill>
              </a:defRPr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08514" y="1387025"/>
            <a:ext cx="4383036" cy="1557230"/>
          </a:xfrm>
        </p:spPr>
        <p:txBody>
          <a:bodyPr>
            <a:noAutofit/>
          </a:bodyPr>
          <a:lstStyle>
            <a:lvl1pPr>
              <a:defRPr sz="28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02726" y="324168"/>
            <a:ext cx="1718056" cy="217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DA3281-D74B-7F49-B1A4-1802068A2C06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89831-1ED2-1B48-B520-94D5A174B84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1976F8-4918-5641-AC57-D09A835E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25254A-0A78-4F49-B134-9A8BF208E0AC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77" y="276765"/>
            <a:ext cx="8155768" cy="5393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A8460-D632-2942-B18D-BA9469FAB3C3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0CD71-8366-CC4E-A4C6-605ADFB2D174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E42DB3-EE6E-3E44-9ACA-3CF3262E3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77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65B36-2C0C-AC4F-A945-E1736947D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399" y="801045"/>
            <a:ext cx="8069263" cy="48129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7176F9-3BED-B34B-A40F-764EEC73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97859-38C6-4F41-9EBB-7C5B60DA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" y="1557338"/>
            <a:ext cx="8071886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B5484-9065-5F40-A7FC-7BAF37F1F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9969F7-CA31-BE4B-9C55-D39CC4232045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82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65B36-2C0C-AC4F-A945-E1736947D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48801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B0A613BF-FB75-D444-A527-5642DEA5031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30225" y="1557338"/>
            <a:ext cx="8083550" cy="2930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A9FFBE-B963-8442-80B7-88FA1956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6DDAD-74C2-E04F-B911-D44A80E51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089AE8-0F2E-9C4C-A4E2-193A70DB9537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6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76" y="1557338"/>
            <a:ext cx="4955623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5816600" y="1550912"/>
            <a:ext cx="2796623" cy="3054425"/>
          </a:xfrm>
          <a:prstGeom prst="rect">
            <a:avLst/>
          </a:prstGeo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B44BF87-30F8-5448-8170-74415E8E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721D2-C0F7-B74F-8A6A-272B346E38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3399" y="4605338"/>
            <a:ext cx="5554663" cy="390849"/>
          </a:xfrm>
        </p:spPr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DFAB8-1B03-E446-A22E-50B1AB891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2D613F-6687-F645-8997-732B2CEF62B8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3484B9-C310-7046-B483-9E12F39D3FE8}"/>
              </a:ext>
            </a:extLst>
          </p:cNvPr>
          <p:cNvSpPr/>
          <p:nvPr userDrawn="1"/>
        </p:nvSpPr>
        <p:spPr>
          <a:xfrm>
            <a:off x="5816601" y="1550914"/>
            <a:ext cx="2774950" cy="2866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906080-875C-724B-BC2D-AB783939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B0A5CB-8BF5-9941-94FB-E7D9D222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7" y="1557338"/>
            <a:ext cx="4938690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5924D-E00E-0C42-842D-2D8A34D4C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7C989E-6451-3842-A442-A0A5E904A67F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 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5703592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69726-88DA-B04A-84DF-64BD92B2AA5F}"/>
              </a:ext>
            </a:extLst>
          </p:cNvPr>
          <p:cNvSpPr/>
          <p:nvPr userDrawn="1"/>
        </p:nvSpPr>
        <p:spPr>
          <a:xfrm>
            <a:off x="6499123" y="0"/>
            <a:ext cx="264487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7DEA31-21E8-804A-B82D-C1E967C2AF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9225" y="0"/>
            <a:ext cx="2642616" cy="1550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EE5DF8B-ED80-5A4B-AA86-743B54A1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57A7C6-45F6-E940-BBC2-C8513614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" y="1557338"/>
            <a:ext cx="5557285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2735ED-3013-A945-B0B7-7801C953166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722533" y="1651371"/>
            <a:ext cx="2134130" cy="28599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2486D3-11D8-C240-ACC6-43E1FDDBBD9F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7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DE7C5-707A-4E4C-8376-9C2074778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7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95319C-873C-2D45-85DF-55C23E55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4FD34-316C-E747-B9DA-088522EF22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777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D34981-66FE-7449-9344-5E67F0596BE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07844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3900F-57D2-E94C-9ECD-DEFCAA5FE8A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3377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CB2A9-127C-7641-8FAC-C4D5DB2B4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E17A73-17B1-FA4E-BEB4-BE68145658E9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C9AB0-A16E-3C44-8387-D2BA3A8EDA2C}"/>
              </a:ext>
            </a:extLst>
          </p:cNvPr>
          <p:cNvSpPr/>
          <p:nvPr userDrawn="1"/>
        </p:nvSpPr>
        <p:spPr>
          <a:xfrm>
            <a:off x="4647347" y="1557337"/>
            <a:ext cx="3941064" cy="2007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65983-4274-A346-B70C-2696372190E4}"/>
              </a:ext>
            </a:extLst>
          </p:cNvPr>
          <p:cNvSpPr/>
          <p:nvPr userDrawn="1"/>
        </p:nvSpPr>
        <p:spPr>
          <a:xfrm>
            <a:off x="533400" y="1557783"/>
            <a:ext cx="3941064" cy="202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1648084-471F-1A4E-909F-D8A2406566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5EB98E6-033D-254E-993D-FDC16083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4F6868-71A1-3940-A476-9E27D500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7" y="3657600"/>
            <a:ext cx="3943687" cy="9646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FE95DD-9E8F-C24B-9B86-6DBE5CFBED2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47347" y="3657600"/>
            <a:ext cx="3941064" cy="9646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BDF30-BCB9-B349-A26E-6D70E8F9C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EC0A2E4-EF51-FF4F-88FE-5A60F46B2E02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65B36-2C0C-AC4F-A945-E1736947D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399" y="801045"/>
            <a:ext cx="8069263" cy="48129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7176F9-3BED-B34B-A40F-764EEC73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97859-38C6-4F41-9EBB-7C5B60DA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" y="1557338"/>
            <a:ext cx="8071886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B5484-9065-5F40-A7FC-7BAF37F1F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9969F7-CA31-BE4B-9C55-D39CC4232045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CC61ECA-1169-0745-97E8-A62003E14AFA}"/>
              </a:ext>
            </a:extLst>
          </p:cNvPr>
          <p:cNvSpPr>
            <a:spLocks noGrp="1"/>
          </p:cNvSpPr>
          <p:nvPr userDrawn="1"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59F31-FDBC-CC40-B543-86E51805879D}"/>
              </a:ext>
            </a:extLst>
          </p:cNvPr>
          <p:cNvSpPr/>
          <p:nvPr userDrawn="1"/>
        </p:nvSpPr>
        <p:spPr>
          <a:xfrm>
            <a:off x="4650486" y="1557338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820DD4-77D3-6842-AA87-487BEA45EBCF}"/>
              </a:ext>
            </a:extLst>
          </p:cNvPr>
          <p:cNvSpPr/>
          <p:nvPr userDrawn="1"/>
        </p:nvSpPr>
        <p:spPr>
          <a:xfrm>
            <a:off x="533400" y="1557338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7B3AF-BA37-A54B-A97B-AE684C8567A1}"/>
              </a:ext>
            </a:extLst>
          </p:cNvPr>
          <p:cNvSpPr/>
          <p:nvPr userDrawn="1"/>
        </p:nvSpPr>
        <p:spPr>
          <a:xfrm>
            <a:off x="4650486" y="3152097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1D4765-7AFE-EC46-AC19-87F865070AC0}"/>
              </a:ext>
            </a:extLst>
          </p:cNvPr>
          <p:cNvSpPr/>
          <p:nvPr userDrawn="1"/>
        </p:nvSpPr>
        <p:spPr>
          <a:xfrm>
            <a:off x="533400" y="3152097"/>
            <a:ext cx="3941064" cy="1453241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A9A0991-65AA-8047-8595-13629154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C6431-FE70-A347-BF67-A4E71F54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20DE27-18BB-BD4F-9206-30D9B68BA22C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5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AF7AF2-C7A4-3646-93A3-1EF362B9E4DE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955914" y="2376777"/>
            <a:ext cx="4635636" cy="897375"/>
          </a:xfrm>
        </p:spPr>
        <p:txBody>
          <a:bodyPr anchor="t">
            <a:noAutofit/>
          </a:bodyPr>
          <a:lstStyle>
            <a:lvl1pPr algn="l">
              <a:defRPr sz="2800" b="1" i="0" baseline="0">
                <a:solidFill>
                  <a:schemeClr val="bg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DEE6-5FC4-3B40-BC60-9BDBD63FBD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91868" y="928256"/>
            <a:ext cx="3513387" cy="1448522"/>
          </a:xfrm>
          <a:prstGeom prst="rect">
            <a:avLst/>
          </a:prstGeom>
        </p:spPr>
        <p:txBody>
          <a:bodyPr bIns="0" anchor="b"/>
          <a:lstStyle>
            <a:lvl1pPr>
              <a:lnSpc>
                <a:spcPct val="100000"/>
              </a:lnSpc>
              <a:defRPr sz="66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DD85B-D5CA-294E-9650-493A8D75FF4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D54F6-1E32-FF4E-B37A-F9ABF8C6290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702C20-0460-4F41-ABCD-246A1D93C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5913" y="4605338"/>
            <a:ext cx="288319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6338B3-559D-E948-8497-39DE0144C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95" t="-1" b="39476"/>
          <a:stretch/>
        </p:blipFill>
        <p:spPr>
          <a:xfrm>
            <a:off x="0" y="2430151"/>
            <a:ext cx="3044825" cy="27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67270" y="1557338"/>
            <a:ext cx="7209460" cy="2024062"/>
          </a:xfrm>
        </p:spPr>
        <p:txBody>
          <a:bodyPr anchor="ctr" anchorCtr="0">
            <a:normAutofit/>
          </a:bodyPr>
          <a:lstStyle>
            <a:lvl1pPr algn="ctr">
              <a:defRPr sz="2800" b="1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B05D-19EB-7F4F-984E-5FC39DFCD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B0E14-3B41-F645-978D-DFB31C383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09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A702A3-FA2B-EE4D-9F14-1537723C04C8}"/>
              </a:ext>
            </a:extLst>
          </p:cNvPr>
          <p:cNvSpPr/>
          <p:nvPr userDrawn="1"/>
        </p:nvSpPr>
        <p:spPr>
          <a:xfrm>
            <a:off x="-1" y="1"/>
            <a:ext cx="9196251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67270" y="1557338"/>
            <a:ext cx="7209460" cy="2024062"/>
          </a:xfrm>
        </p:spPr>
        <p:txBody>
          <a:bodyPr anchor="ctr" anchorCtr="0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CB05D-19EB-7F4F-984E-5FC39DFCD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B0E14-3B41-F645-978D-DFB31C383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284" t="-1" r="-1" b="81897"/>
          <a:stretch/>
        </p:blipFill>
        <p:spPr>
          <a:xfrm rot="10800000">
            <a:off x="8564880" y="-2"/>
            <a:ext cx="631370" cy="614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E8555-7C7E-2640-B42B-73452988356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A73B5-4F8E-424F-BD06-6FE91361CAA6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761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1147" y="1557338"/>
            <a:ext cx="8060403" cy="3048000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990CC2-54B7-7E49-B261-DC5C9A9B27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61325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4C19B7-C2EF-0C4F-AA95-0DC2422A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FF857-87A0-6E43-A3F8-7D2C4C870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A99BE7-8714-CC49-B934-A42A14581C32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78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61164" cy="5143499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4605338"/>
            <a:ext cx="3927766" cy="3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C35767D-0E09-F649-8AF3-7B798323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45" y="276764"/>
            <a:ext cx="3728605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668B4-05A2-2F44-9106-2C4997EBC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44" y="1557338"/>
            <a:ext cx="3739717" cy="28599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436C7-5B14-EF4A-80E2-0234514F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7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2F0EE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C467EB4-E647-E44E-8F29-18DD141B455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61325" cy="36945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01E6BCC-4E25-6840-AF24-62E7638E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A8062-A3EF-2C40-834F-95DC341A72CE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30DCB-0302-2746-B3F4-153FA8010C38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8B501D-C01B-7741-BAE8-16DA1727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6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/Thank You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521326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42E5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20103" y="1537310"/>
            <a:ext cx="7487490" cy="519092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rgbClr val="FFFFFF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51909" y="2131271"/>
            <a:ext cx="3155684" cy="11479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20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20764" y="2131272"/>
            <a:ext cx="3815366" cy="114771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200">
                <a:solidFill>
                  <a:srgbClr val="FFFFFF"/>
                </a:solidFill>
              </a:defRPr>
            </a:lvl2pPr>
            <a:lvl3pPr marL="227012" indent="0">
              <a:buNone/>
              <a:defRPr sz="1200">
                <a:solidFill>
                  <a:srgbClr val="FFFFFF"/>
                </a:solidFill>
              </a:defRPr>
            </a:lvl3pPr>
            <a:lvl4pPr marL="454025" indent="0">
              <a:buNone/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6A4C2D6-430B-0C45-B782-9100DD689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4825" y="4707421"/>
            <a:ext cx="3666871" cy="27289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7FE0D-EA58-B94E-9CCB-7C1E610C83CC}"/>
              </a:ext>
            </a:extLst>
          </p:cNvPr>
          <p:cNvSpPr txBox="1"/>
          <p:nvPr userDrawn="1"/>
        </p:nvSpPr>
        <p:spPr>
          <a:xfrm>
            <a:off x="5511374" y="4857201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DE92D-2D2E-A64A-B8D8-3D0A68BA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676" t="-1" b="53955"/>
          <a:stretch/>
        </p:blipFill>
        <p:spPr>
          <a:xfrm>
            <a:off x="0" y="3581401"/>
            <a:ext cx="2203577" cy="1562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2DF39-B8D8-A14A-AE3C-7DB7C0F2A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89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27176F9-3BED-B34B-A40F-764EEC73D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LPL Typography And Colors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A6A93-BE1D-EB41-B2FB-719079F49B33}"/>
              </a:ext>
            </a:extLst>
          </p:cNvPr>
          <p:cNvSpPr/>
          <p:nvPr userDrawn="1"/>
        </p:nvSpPr>
        <p:spPr>
          <a:xfrm>
            <a:off x="533400" y="1302007"/>
            <a:ext cx="956119" cy="764030"/>
          </a:xfrm>
          <a:prstGeom prst="rect">
            <a:avLst/>
          </a:prstGeom>
          <a:solidFill>
            <a:srgbClr val="081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2768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R=8 G=29 B=77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#081D4D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B35E7-C6C2-3A48-A207-D495B5E76F50}"/>
              </a:ext>
            </a:extLst>
          </p:cNvPr>
          <p:cNvSpPr/>
          <p:nvPr userDrawn="1"/>
        </p:nvSpPr>
        <p:spPr>
          <a:xfrm>
            <a:off x="1489519" y="1302007"/>
            <a:ext cx="956119" cy="764030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1585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R=255 G=96 B=10</a:t>
            </a:r>
          </a:p>
          <a:p>
            <a:pPr algn="l"/>
            <a:r>
              <a:rPr lang="en-US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#FF600A</a:t>
            </a: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/>
            <a:endParaRPr lang="en-US" sz="800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85D5D-3B73-4946-9105-F371F35ED3F1}"/>
              </a:ext>
            </a:extLst>
          </p:cNvPr>
          <p:cNvSpPr txBox="1"/>
          <p:nvPr userDrawn="1"/>
        </p:nvSpPr>
        <p:spPr>
          <a:xfrm>
            <a:off x="530777" y="1009562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Primary Colors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F3719-A669-9C4E-A4E5-06DDBB4F1EBF}"/>
              </a:ext>
            </a:extLst>
          </p:cNvPr>
          <p:cNvSpPr txBox="1"/>
          <p:nvPr userDrawn="1"/>
        </p:nvSpPr>
        <p:spPr>
          <a:xfrm>
            <a:off x="530777" y="2158251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Accent Colors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DBB63-AD65-1B4C-90E4-921F8D82956B}"/>
              </a:ext>
            </a:extLst>
          </p:cNvPr>
          <p:cNvSpPr/>
          <p:nvPr userDrawn="1"/>
        </p:nvSpPr>
        <p:spPr>
          <a:xfrm>
            <a:off x="530778" y="2467749"/>
            <a:ext cx="765901" cy="754759"/>
          </a:xfrm>
          <a:prstGeom prst="rect">
            <a:avLst/>
          </a:prstGeom>
          <a:solidFill>
            <a:srgbClr val="EA76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716 C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R=234 G=118 B=3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#EA7603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7CB77-5987-A34B-B656-A585DEDCB84C}"/>
              </a:ext>
            </a:extLst>
          </p:cNvPr>
          <p:cNvSpPr/>
          <p:nvPr userDrawn="1"/>
        </p:nvSpPr>
        <p:spPr>
          <a:xfrm>
            <a:off x="1296679" y="2467749"/>
            <a:ext cx="765901" cy="754759"/>
          </a:xfrm>
          <a:prstGeom prst="rect">
            <a:avLst/>
          </a:prstGeom>
          <a:solidFill>
            <a:srgbClr val="F7BF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7408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R=247 G=191 B=10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#F7BF0A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55D5D-A49D-E049-94E2-4601979B1465}"/>
              </a:ext>
            </a:extLst>
          </p:cNvPr>
          <p:cNvSpPr/>
          <p:nvPr userDrawn="1"/>
        </p:nvSpPr>
        <p:spPr>
          <a:xfrm>
            <a:off x="2062580" y="2467749"/>
            <a:ext cx="765901" cy="7547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3005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R=0 G=119 B=205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#0077CD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75E6C-DC0D-8D45-8B5F-9CB966CD679D}"/>
              </a:ext>
            </a:extLst>
          </p:cNvPr>
          <p:cNvSpPr/>
          <p:nvPr userDrawn="1"/>
        </p:nvSpPr>
        <p:spPr>
          <a:xfrm>
            <a:off x="2828480" y="2467749"/>
            <a:ext cx="765901" cy="754759"/>
          </a:xfrm>
          <a:prstGeom prst="rect">
            <a:avLst/>
          </a:prstGeom>
          <a:solidFill>
            <a:srgbClr val="00A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2995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R=0 G=169 B=235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#00A9EB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C2D01B-EFBF-AE47-BCA3-35906ED93547}"/>
              </a:ext>
            </a:extLst>
          </p:cNvPr>
          <p:cNvSpPr/>
          <p:nvPr userDrawn="1"/>
        </p:nvSpPr>
        <p:spPr>
          <a:xfrm>
            <a:off x="3594380" y="2467749"/>
            <a:ext cx="765901" cy="754759"/>
          </a:xfrm>
          <a:prstGeom prst="rect">
            <a:avLst/>
          </a:prstGeom>
          <a:solidFill>
            <a:srgbClr val="757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</a:t>
            </a:r>
            <a:b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Cool Gray 9 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R=117 G=121 B=130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#757982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1E7D3F-EC5F-0747-8C57-6BBA2C52BC64}"/>
              </a:ext>
            </a:extLst>
          </p:cNvPr>
          <p:cNvSpPr txBox="1"/>
          <p:nvPr userDrawn="1"/>
        </p:nvSpPr>
        <p:spPr>
          <a:xfrm>
            <a:off x="6845521" y="1009562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E23DD-2FBB-E84A-9C03-01A9E25E5E89}"/>
              </a:ext>
            </a:extLst>
          </p:cNvPr>
          <p:cNvSpPr txBox="1"/>
          <p:nvPr userDrawn="1"/>
        </p:nvSpPr>
        <p:spPr>
          <a:xfrm>
            <a:off x="6845521" y="1828170"/>
            <a:ext cx="174602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i="0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F50C73-F6FC-D644-909C-B7A573518860}"/>
              </a:ext>
            </a:extLst>
          </p:cNvPr>
          <p:cNvSpPr txBox="1"/>
          <p:nvPr userDrawn="1"/>
        </p:nvSpPr>
        <p:spPr>
          <a:xfrm>
            <a:off x="6845522" y="2178006"/>
            <a:ext cx="20111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Optional Second Head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E9ED7-3E57-D148-B883-FA3E84D63586}"/>
              </a:ext>
            </a:extLst>
          </p:cNvPr>
          <p:cNvSpPr txBox="1"/>
          <p:nvPr userDrawn="1"/>
        </p:nvSpPr>
        <p:spPr>
          <a:xfrm>
            <a:off x="6845521" y="2716629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0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557BF-001C-2247-88FA-7753FD53E293}"/>
              </a:ext>
            </a:extLst>
          </p:cNvPr>
          <p:cNvSpPr txBox="1"/>
          <p:nvPr userDrawn="1"/>
        </p:nvSpPr>
        <p:spPr>
          <a:xfrm>
            <a:off x="6845521" y="3092765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Body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DB61AF-754F-5D4C-8B4C-04BBD98719DF}"/>
              </a:ext>
            </a:extLst>
          </p:cNvPr>
          <p:cNvSpPr txBox="1"/>
          <p:nvPr userDrawn="1"/>
        </p:nvSpPr>
        <p:spPr>
          <a:xfrm>
            <a:off x="6845521" y="3423505"/>
            <a:ext cx="17460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>
              <a:buClr>
                <a:srgbClr val="FF600A"/>
              </a:buClr>
              <a:buFont typeface="Wingdings" pitchFamily="2" charset="2"/>
              <a:buChar char="§"/>
            </a:pPr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5FD8AF-0E3B-BE44-863B-04C99D5726A2}"/>
              </a:ext>
            </a:extLst>
          </p:cNvPr>
          <p:cNvSpPr txBox="1"/>
          <p:nvPr userDrawn="1"/>
        </p:nvSpPr>
        <p:spPr>
          <a:xfrm>
            <a:off x="5901592" y="2229695"/>
            <a:ext cx="6198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C158EE-3090-4349-9604-38318DEE26AB}"/>
              </a:ext>
            </a:extLst>
          </p:cNvPr>
          <p:cNvSpPr txBox="1"/>
          <p:nvPr userDrawn="1"/>
        </p:nvSpPr>
        <p:spPr>
          <a:xfrm>
            <a:off x="5743829" y="1912149"/>
            <a:ext cx="7775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15BF88-C28F-964A-8F87-BF55AC36433F}"/>
              </a:ext>
            </a:extLst>
          </p:cNvPr>
          <p:cNvSpPr txBox="1"/>
          <p:nvPr userDrawn="1"/>
        </p:nvSpPr>
        <p:spPr>
          <a:xfrm>
            <a:off x="5788904" y="2762811"/>
            <a:ext cx="732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 Bold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BD09AD-0C67-6C40-9149-705101EA15C3}"/>
              </a:ext>
            </a:extLst>
          </p:cNvPr>
          <p:cNvSpPr txBox="1"/>
          <p:nvPr userDrawn="1"/>
        </p:nvSpPr>
        <p:spPr>
          <a:xfrm>
            <a:off x="6172050" y="3308740"/>
            <a:ext cx="34934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FC794-0843-C440-B5DB-8900AB55EA39}"/>
              </a:ext>
            </a:extLst>
          </p:cNvPr>
          <p:cNvSpPr txBox="1"/>
          <p:nvPr userDrawn="1"/>
        </p:nvSpPr>
        <p:spPr>
          <a:xfrm>
            <a:off x="6845521" y="1302007"/>
            <a:ext cx="17460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i="0" dirty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6D3D5-A67E-744B-A1E3-EB7A95D8716C}"/>
              </a:ext>
            </a:extLst>
          </p:cNvPr>
          <p:cNvSpPr txBox="1"/>
          <p:nvPr userDrawn="1"/>
        </p:nvSpPr>
        <p:spPr>
          <a:xfrm>
            <a:off x="5569814" y="1443164"/>
            <a:ext cx="9515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Trebuchet Bold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9AC63F-FAE4-744A-8068-B8F9E1258814}"/>
              </a:ext>
            </a:extLst>
          </p:cNvPr>
          <p:cNvCxnSpPr>
            <a:cxnSpLocks/>
          </p:cNvCxnSpPr>
          <p:nvPr userDrawn="1"/>
        </p:nvCxnSpPr>
        <p:spPr>
          <a:xfrm>
            <a:off x="6692437" y="1892829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D99663-3901-214E-BE10-B5D033B7BDD8}"/>
              </a:ext>
            </a:extLst>
          </p:cNvPr>
          <p:cNvCxnSpPr>
            <a:cxnSpLocks/>
          </p:cNvCxnSpPr>
          <p:nvPr userDrawn="1"/>
        </p:nvCxnSpPr>
        <p:spPr>
          <a:xfrm>
            <a:off x="6692437" y="2198702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6932A8-A128-4848-8B1E-46F98863F69E}"/>
              </a:ext>
            </a:extLst>
          </p:cNvPr>
          <p:cNvCxnSpPr>
            <a:cxnSpLocks/>
          </p:cNvCxnSpPr>
          <p:nvPr userDrawn="1"/>
        </p:nvCxnSpPr>
        <p:spPr>
          <a:xfrm>
            <a:off x="6692437" y="2726736"/>
            <a:ext cx="0" cy="201056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8D57D0-E751-F74A-81C8-E580F593E4FE}"/>
              </a:ext>
            </a:extLst>
          </p:cNvPr>
          <p:cNvCxnSpPr>
            <a:cxnSpLocks/>
          </p:cNvCxnSpPr>
          <p:nvPr userDrawn="1"/>
        </p:nvCxnSpPr>
        <p:spPr>
          <a:xfrm>
            <a:off x="6692437" y="3132420"/>
            <a:ext cx="0" cy="506529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A29A0E-0930-094D-B492-436D2889D2D5}"/>
              </a:ext>
            </a:extLst>
          </p:cNvPr>
          <p:cNvCxnSpPr>
            <a:cxnSpLocks/>
          </p:cNvCxnSpPr>
          <p:nvPr userDrawn="1"/>
        </p:nvCxnSpPr>
        <p:spPr>
          <a:xfrm>
            <a:off x="6692437" y="1409871"/>
            <a:ext cx="0" cy="236473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ECAA683-9FFC-9B4D-974D-15EF6AE4BABE}"/>
              </a:ext>
            </a:extLst>
          </p:cNvPr>
          <p:cNvSpPr/>
          <p:nvPr userDrawn="1"/>
        </p:nvSpPr>
        <p:spPr>
          <a:xfrm>
            <a:off x="4356380" y="2467749"/>
            <a:ext cx="765901" cy="754759"/>
          </a:xfrm>
          <a:prstGeom prst="rect">
            <a:avLst/>
          </a:prstGeom>
          <a:solidFill>
            <a:srgbClr val="A7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PANTONE </a:t>
            </a:r>
            <a:b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Cool Gray 6 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R=167 G=169 B=180</a:t>
            </a:r>
          </a:p>
          <a:p>
            <a:pPr algn="l"/>
            <a:r>
              <a: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#A7A9B4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C77739-69A5-ED4C-BEDC-6C3172EB1ADA}"/>
              </a:ext>
            </a:extLst>
          </p:cNvPr>
          <p:cNvSpPr txBox="1"/>
          <p:nvPr userDrawn="1"/>
        </p:nvSpPr>
        <p:spPr>
          <a:xfrm>
            <a:off x="530777" y="3309718"/>
            <a:ext cx="18808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Chart Color Sequence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D74AA9-928A-1D4F-A323-982BEA6E08C0}"/>
              </a:ext>
            </a:extLst>
          </p:cNvPr>
          <p:cNvGrpSpPr/>
          <p:nvPr userDrawn="1"/>
        </p:nvGrpSpPr>
        <p:grpSpPr>
          <a:xfrm>
            <a:off x="522962" y="3581715"/>
            <a:ext cx="1789090" cy="993932"/>
            <a:chOff x="522962" y="3581715"/>
            <a:chExt cx="1789090" cy="9939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8FF89F-1E10-D241-8325-C2126ACA5670}"/>
                </a:ext>
              </a:extLst>
            </p:cNvPr>
            <p:cNvSpPr/>
            <p:nvPr userDrawn="1"/>
          </p:nvSpPr>
          <p:spPr>
            <a:xfrm>
              <a:off x="666514" y="3786212"/>
              <a:ext cx="147887" cy="789435"/>
            </a:xfrm>
            <a:prstGeom prst="rect">
              <a:avLst/>
            </a:prstGeom>
            <a:solidFill>
              <a:srgbClr val="EA76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652AE2-3114-1942-B06C-413CF8D96770}"/>
                </a:ext>
              </a:extLst>
            </p:cNvPr>
            <p:cNvSpPr/>
            <p:nvPr userDrawn="1"/>
          </p:nvSpPr>
          <p:spPr>
            <a:xfrm>
              <a:off x="938519" y="3684907"/>
              <a:ext cx="147887" cy="8907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598E40-9DE7-1949-8DEA-E03E57B9029A}"/>
                </a:ext>
              </a:extLst>
            </p:cNvPr>
            <p:cNvSpPr/>
            <p:nvPr userDrawn="1"/>
          </p:nvSpPr>
          <p:spPr>
            <a:xfrm>
              <a:off x="1210524" y="3864661"/>
              <a:ext cx="147887" cy="710986"/>
            </a:xfrm>
            <a:prstGeom prst="rect">
              <a:avLst/>
            </a:prstGeom>
            <a:solidFill>
              <a:srgbClr val="081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93EC94-AC46-AC4F-86A1-5267B81F7B1B}"/>
                </a:ext>
              </a:extLst>
            </p:cNvPr>
            <p:cNvSpPr/>
            <p:nvPr userDrawn="1"/>
          </p:nvSpPr>
          <p:spPr>
            <a:xfrm>
              <a:off x="1482529" y="3735090"/>
              <a:ext cx="147887" cy="8405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4E9427-1C1F-CE45-89E4-A729F3BE5280}"/>
                </a:ext>
              </a:extLst>
            </p:cNvPr>
            <p:cNvSpPr/>
            <p:nvPr userDrawn="1"/>
          </p:nvSpPr>
          <p:spPr>
            <a:xfrm>
              <a:off x="1754534" y="3786212"/>
              <a:ext cx="147887" cy="789435"/>
            </a:xfrm>
            <a:prstGeom prst="rect">
              <a:avLst/>
            </a:prstGeom>
            <a:solidFill>
              <a:srgbClr val="7579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B94EA4-0EA9-6040-9DE9-3914D643AD3A}"/>
                </a:ext>
              </a:extLst>
            </p:cNvPr>
            <p:cNvSpPr/>
            <p:nvPr userDrawn="1"/>
          </p:nvSpPr>
          <p:spPr>
            <a:xfrm>
              <a:off x="2026540" y="3923276"/>
              <a:ext cx="147887" cy="65237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l"/>
              <a:endParaRPr lang="en-US" sz="600" b="0" i="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5C96DEE-D5E2-2A4B-9259-11ACA66CD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400" y="3581715"/>
              <a:ext cx="0" cy="993932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249FB3-9101-1D44-969E-F4CB120565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2962" y="4575647"/>
              <a:ext cx="17890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14660A1E-157E-1548-A9A9-1C78068BBC6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61440160"/>
              </p:ext>
            </p:extLst>
          </p:nvPr>
        </p:nvGraphicFramePr>
        <p:xfrm>
          <a:off x="2256641" y="3063641"/>
          <a:ext cx="2965726" cy="17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ADBB2C4A-547F-6240-B4D2-6765B2AB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60C3396-654E-3A41-BFE5-C34F328BC898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5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08514" y="1387025"/>
            <a:ext cx="4383036" cy="1557230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A3281-D74B-7F49-B1A4-1802068A2C06}"/>
              </a:ext>
            </a:extLst>
          </p:cNvPr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89831-1ED2-1B48-B520-94D5A174B849}"/>
              </a:ext>
            </a:extLst>
          </p:cNvPr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F1976F8-4918-5641-AC57-D09A835E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4F0BD9-80D2-0143-82C9-F3FEC0172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2726" y="324167"/>
            <a:ext cx="1719072" cy="2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65B36-2C0C-AC4F-A945-E1736947D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48801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B0A613BF-FB75-D444-A527-5642DEA5031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30225" y="1557338"/>
            <a:ext cx="8083550" cy="2930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A9FFBE-B963-8442-80B7-88FA1956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6DDAD-74C2-E04F-B911-D44A80E51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089AE8-0F2E-9C4C-A4E2-193A70DB9537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2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5BA1-68D2-C145-9D87-355456A7789B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E2B3-8ADB-A24F-8D8B-5F5BC2BC8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3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202D14-23A0-514E-B094-DC7D68D036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D0E78E-2445-D444-B61B-1822E8CBB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327280"/>
            <a:ext cx="4033204" cy="122487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600"/>
              </a:lnSpc>
              <a:defRPr sz="3600" b="1" i="0" cap="all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C02F84F-11F2-ED4B-BC6C-40967BD9B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2" y="3581962"/>
            <a:ext cx="4033203" cy="780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101441" indent="0">
              <a:buNone/>
              <a:defRPr sz="1600"/>
            </a:lvl2pPr>
            <a:lvl3pPr marL="258604" indent="0">
              <a:buNone/>
              <a:defRPr sz="1600"/>
            </a:lvl3pPr>
            <a:lvl4pPr marL="462915" indent="0">
              <a:buNone/>
              <a:defRPr sz="1600"/>
            </a:lvl4pPr>
            <a:lvl5pPr marL="668655" indent="0">
              <a:buNone/>
              <a:defRPr sz="1600"/>
            </a:lvl5pPr>
          </a:lstStyle>
          <a:p>
            <a:pPr lvl="0"/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BC98994-96BF-594C-8AF1-B1AFA467EB7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0" y="848947"/>
            <a:ext cx="3513387" cy="1448522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 algn="l">
              <a:lnSpc>
                <a:spcPts val="6000"/>
              </a:lnSpc>
              <a:buFontTx/>
              <a:buNone/>
              <a:defRPr sz="6600" b="1" i="0">
                <a:solidFill>
                  <a:srgbClr val="FF600A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Number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9DF143-6735-2C45-BDBE-191B6FDBF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04672" y="-594524"/>
            <a:ext cx="4425154" cy="63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50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76" y="1557338"/>
            <a:ext cx="4955623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5816600" y="1550912"/>
            <a:ext cx="2796623" cy="3054425"/>
          </a:xfrm>
          <a:prstGeom prst="rect">
            <a:avLst/>
          </a:prstGeo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rgbClr val="FF600A"/>
              </a:buClr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B44BF87-30F8-5448-8170-74415E8E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5721D2-C0F7-B74F-8A6A-272B346E38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3399" y="4605338"/>
            <a:ext cx="5554663" cy="390849"/>
          </a:xfrm>
        </p:spPr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5DFAB8-1B03-E446-A22E-50B1AB891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2D613F-6687-F645-8997-732B2CEF62B8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3484B9-C310-7046-B483-9E12F39D3FE8}"/>
              </a:ext>
            </a:extLst>
          </p:cNvPr>
          <p:cNvSpPr/>
          <p:nvPr userDrawn="1"/>
        </p:nvSpPr>
        <p:spPr>
          <a:xfrm>
            <a:off x="5816601" y="1550914"/>
            <a:ext cx="2774950" cy="2866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906080-875C-724B-BC2D-AB783939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B0A5CB-8BF5-9941-94FB-E7D9D222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7" y="1557338"/>
            <a:ext cx="4938690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5924D-E00E-0C42-842D-2D8A34D4C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7C989E-6451-3842-A442-A0A5E904A67F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 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E9E3-8D15-354F-9934-B791B684BB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5703592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69726-88DA-B04A-84DF-64BD92B2AA5F}"/>
              </a:ext>
            </a:extLst>
          </p:cNvPr>
          <p:cNvSpPr/>
          <p:nvPr userDrawn="1"/>
        </p:nvSpPr>
        <p:spPr>
          <a:xfrm>
            <a:off x="6499123" y="0"/>
            <a:ext cx="264487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7DEA31-21E8-804A-B82D-C1E967C2AF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9225" y="0"/>
            <a:ext cx="2642616" cy="1550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EE5DF8B-ED80-5A4B-AA86-743B54A1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57A7C6-45F6-E940-BBC2-C8513614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" y="1557338"/>
            <a:ext cx="5557285" cy="304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2735ED-3013-A945-B0B7-7801C953166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722533" y="1651371"/>
            <a:ext cx="2134130" cy="28599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2486D3-11D8-C240-ACC6-43E1FDDBBD9F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DE7C5-707A-4E4C-8376-9C20747785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7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95319C-873C-2D45-85DF-55C23E55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4FD34-316C-E747-B9DA-088522EF22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777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D34981-66FE-7449-9344-5E67F0596BE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307844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3900F-57D2-E94C-9ECD-DEFCAA5FE8A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093377" y="1557338"/>
            <a:ext cx="2514048" cy="3048000"/>
          </a:xfrm>
          <a:prstGeom prst="rect">
            <a:avLst/>
          </a:prstGeom>
        </p:spPr>
        <p:txBody>
          <a:bodyPr bIns="0"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CB2A9-127C-7641-8FAC-C4D5DB2B4D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E17A73-17B1-FA4E-BEB4-BE68145658E9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6C9AB0-A16E-3C44-8387-D2BA3A8EDA2C}"/>
              </a:ext>
            </a:extLst>
          </p:cNvPr>
          <p:cNvSpPr/>
          <p:nvPr userDrawn="1"/>
        </p:nvSpPr>
        <p:spPr>
          <a:xfrm>
            <a:off x="4647347" y="1557337"/>
            <a:ext cx="3941064" cy="2007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65983-4274-A346-B70C-2696372190E4}"/>
              </a:ext>
            </a:extLst>
          </p:cNvPr>
          <p:cNvSpPr/>
          <p:nvPr userDrawn="1"/>
        </p:nvSpPr>
        <p:spPr>
          <a:xfrm>
            <a:off x="533400" y="1557783"/>
            <a:ext cx="3941064" cy="2023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1-05113947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1648084-471F-1A4E-909F-D8A2406566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0225" y="794323"/>
            <a:ext cx="8082998" cy="3694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5EB98E6-033D-254E-993D-FDC16083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76764"/>
            <a:ext cx="8069263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4F6868-71A1-3940-A476-9E27D500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7" y="3657600"/>
            <a:ext cx="3943687" cy="9646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FE95DD-9E8F-C24B-9B86-6DBE5CFBED2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47347" y="3657600"/>
            <a:ext cx="3941064" cy="9646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950" indent="-234950">
              <a:lnSpc>
                <a:spcPct val="100000"/>
              </a:lnSpc>
              <a:buClr>
                <a:srgbClr val="FF600A"/>
              </a:buClr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61963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27013">
              <a:lnSpc>
                <a:spcPct val="100000"/>
              </a:lnSpc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BDF30-BCB9-B349-A26E-6D70E8F9C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833" t="-1" r="-1" b="81897"/>
          <a:stretch/>
        </p:blipFill>
        <p:spPr>
          <a:xfrm rot="10800000">
            <a:off x="8564880" y="-1"/>
            <a:ext cx="579120" cy="6141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EC0A2E4-EF51-FF4F-88FE-5A60F46B2E02}"/>
              </a:ext>
            </a:extLst>
          </p:cNvPr>
          <p:cNvSpPr/>
          <p:nvPr userDrawn="1"/>
        </p:nvSpPr>
        <p:spPr>
          <a:xfrm>
            <a:off x="0" y="562774"/>
            <a:ext cx="208998" cy="205576"/>
          </a:xfrm>
          <a:prstGeom prst="rect">
            <a:avLst/>
          </a:prstGeom>
          <a:solidFill>
            <a:srgbClr val="FF60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95790B-B3A9-E449-8665-2821CD285D6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260204" y="-254000"/>
            <a:ext cx="9664410" cy="5669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1-05113947</a:t>
            </a:r>
            <a:endParaRPr lang="en-US" sz="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F38F20-6339-C14E-8EDE-2792B3CC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557337"/>
            <a:ext cx="8058151" cy="30480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454025" marR="0" lvl="2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687388" marR="0" lvl="3" indent="-233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93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8" r:id="rId4"/>
    <p:sldLayoutId id="2147483651" r:id="rId5"/>
    <p:sldLayoutId id="2147483665" r:id="rId6"/>
    <p:sldLayoutId id="2147483667" r:id="rId7"/>
    <p:sldLayoutId id="2147483658" r:id="rId8"/>
    <p:sldLayoutId id="2147483659" r:id="rId9"/>
    <p:sldLayoutId id="2147483660" r:id="rId10"/>
    <p:sldLayoutId id="2147483655" r:id="rId11"/>
    <p:sldLayoutId id="2147483657" r:id="rId12"/>
    <p:sldLayoutId id="2147483671" r:id="rId13"/>
    <p:sldLayoutId id="2147483654" r:id="rId14"/>
    <p:sldLayoutId id="2147483666" r:id="rId15"/>
    <p:sldLayoutId id="2147483652" r:id="rId16"/>
    <p:sldLayoutId id="2147483656" r:id="rId17"/>
    <p:sldLayoutId id="2147483670" r:id="rId18"/>
    <p:sldLayoutId id="2147483672" r:id="rId19"/>
    <p:sldLayoutId id="2147483675" r:id="rId2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rgbClr val="042E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13" marR="0" indent="-22701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FF600A"/>
        </a:buClr>
        <a:buSzTx/>
        <a:buFont typeface="Wingdings" charset="2"/>
        <a:buChar char="§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025" marR="0" indent="-22701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prstClr val="white">
            <a:lumMod val="65000"/>
          </a:prstClr>
        </a:buClr>
        <a:buSzTx/>
        <a:buFont typeface="Arial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7388" marR="0" indent="-23336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Tx/>
        <a:buSzTx/>
        <a:buFont typeface="Lucida Grande"/>
        <a:buChar char="–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108585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1918" userDrawn="1">
          <p15:clr>
            <a:srgbClr val="F26B43"/>
          </p15:clr>
        </p15:guide>
        <p15:guide id="5" pos="2085" userDrawn="1">
          <p15:clr>
            <a:srgbClr val="F26B43"/>
          </p15:clr>
        </p15:guide>
        <p15:guide id="6" pos="3664" userDrawn="1">
          <p15:clr>
            <a:srgbClr val="F26B43"/>
          </p15:clr>
        </p15:guide>
        <p15:guide id="7" pos="3832" userDrawn="1">
          <p15:clr>
            <a:srgbClr val="F26B43"/>
          </p15:clr>
        </p15:guide>
        <p15:guide id="8" pos="5412" userDrawn="1">
          <p15:clr>
            <a:srgbClr val="F26B43"/>
          </p15:clr>
        </p15:guide>
        <p15:guide id="9" pos="5579" userDrawn="1">
          <p15:clr>
            <a:srgbClr val="F26B43"/>
          </p15:clr>
        </p15:guide>
        <p15:guide id="10" orient="horz" pos="2256" userDrawn="1">
          <p15:clr>
            <a:srgbClr val="F26B43"/>
          </p15:clr>
        </p15:guide>
        <p15:guide id="11" orient="horz" pos="2901" userDrawn="1">
          <p15:clr>
            <a:srgbClr val="F26B43"/>
          </p15:clr>
        </p15:guide>
        <p15:guide id="12" orient="horz" pos="3131" userDrawn="1">
          <p15:clr>
            <a:srgbClr val="F26B43"/>
          </p15:clr>
        </p15:guide>
        <p15:guide id="13" orient="horz" pos="981" userDrawn="1">
          <p15:clr>
            <a:srgbClr val="F26B43"/>
          </p15:clr>
        </p15:guide>
        <p15:guide id="14" orient="horz" pos="640" userDrawn="1">
          <p15:clr>
            <a:srgbClr val="F26B43"/>
          </p15:clr>
        </p15:guide>
        <p15:guide id="15" orient="horz" pos="475" userDrawn="1">
          <p15:clr>
            <a:srgbClr val="F26B43"/>
          </p15:clr>
        </p15:guide>
        <p15:guide id="16" orient="horz" pos="3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95790B-B3A9-E449-8665-2821CD285D6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260204" y="-254000"/>
            <a:ext cx="9664410" cy="5669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99" y="276764"/>
            <a:ext cx="8058151" cy="5529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511374" y="4873076"/>
            <a:ext cx="310185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8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LPL Financial  Member FINRA/SIPC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864600" y="4903854"/>
            <a:ext cx="17747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fld id="{81B538D4-5135-F849-9941-231A0268C066}" type="slidenum">
              <a:rPr lang="en-US" sz="6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‹#›</a:t>
            </a:fld>
            <a:endParaRPr lang="en-US" sz="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399" y="4605338"/>
            <a:ext cx="5554663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advisor use only.  Not for use with the public</a:t>
            </a:r>
            <a:endParaRPr lang="en-US" sz="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F38F20-6339-C14E-8EDE-2792B3CC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557337"/>
            <a:ext cx="8058151" cy="30480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227013" marR="0" lvl="1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454025" marR="0" lvl="2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687388" marR="0" lvl="3" indent="-233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9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1" i="0" kern="1200" cap="all" baseline="0">
          <a:solidFill>
            <a:srgbClr val="042E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13" marR="0" indent="-22701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srgbClr val="FF600A"/>
        </a:buClr>
        <a:buSzTx/>
        <a:buFont typeface="Wingdings" charset="2"/>
        <a:buChar char="§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025" marR="0" indent="-22701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>
          <a:prstClr val="white">
            <a:lumMod val="65000"/>
          </a:prstClr>
        </a:buClr>
        <a:buSzTx/>
        <a:buFont typeface="Arial"/>
        <a:buChar char="•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7388" marR="0" indent="-233363" algn="l" defTabSz="457200" rtl="0" eaLnBrk="1" fontAlgn="auto" latinLnBrk="0" hangingPunct="1">
        <a:lnSpc>
          <a:spcPts val="2200"/>
        </a:lnSpc>
        <a:spcBef>
          <a:spcPct val="20000"/>
        </a:spcBef>
        <a:spcAft>
          <a:spcPts val="0"/>
        </a:spcAft>
        <a:buClrTx/>
        <a:buSzTx/>
        <a:buFont typeface="Lucida Grande"/>
        <a:buChar char="–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108585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36">
          <p15:clr>
            <a:srgbClr val="F26B43"/>
          </p15:clr>
        </p15:guide>
        <p15:guide id="4" pos="1918">
          <p15:clr>
            <a:srgbClr val="F26B43"/>
          </p15:clr>
        </p15:guide>
        <p15:guide id="5" pos="2085">
          <p15:clr>
            <a:srgbClr val="F26B43"/>
          </p15:clr>
        </p15:guide>
        <p15:guide id="6" pos="3664">
          <p15:clr>
            <a:srgbClr val="F26B43"/>
          </p15:clr>
        </p15:guide>
        <p15:guide id="7" pos="3832">
          <p15:clr>
            <a:srgbClr val="F26B43"/>
          </p15:clr>
        </p15:guide>
        <p15:guide id="8" pos="5412">
          <p15:clr>
            <a:srgbClr val="F26B43"/>
          </p15:clr>
        </p15:guide>
        <p15:guide id="9" pos="5579">
          <p15:clr>
            <a:srgbClr val="F26B43"/>
          </p15:clr>
        </p15:guide>
        <p15:guide id="10" orient="horz" pos="2256">
          <p15:clr>
            <a:srgbClr val="F26B43"/>
          </p15:clr>
        </p15:guide>
        <p15:guide id="11" orient="horz" pos="2901">
          <p15:clr>
            <a:srgbClr val="F26B43"/>
          </p15:clr>
        </p15:guide>
        <p15:guide id="12" orient="horz" pos="3131">
          <p15:clr>
            <a:srgbClr val="F26B43"/>
          </p15:clr>
        </p15:guide>
        <p15:guide id="13" orient="horz" pos="981">
          <p15:clr>
            <a:srgbClr val="F26B43"/>
          </p15:clr>
        </p15:guide>
        <p15:guide id="14" orient="horz" pos="640">
          <p15:clr>
            <a:srgbClr val="F26B43"/>
          </p15:clr>
        </p15:guide>
        <p15:guide id="15" orient="horz" pos="475">
          <p15:clr>
            <a:srgbClr val="F26B43"/>
          </p15:clr>
        </p15:guide>
        <p15:guide id="16" orient="horz" pos="3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3DCF-EF2C-9E41-80C6-65F0647C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275" y="1227750"/>
            <a:ext cx="5121016" cy="1557230"/>
          </a:xfrm>
        </p:spPr>
        <p:txBody>
          <a:bodyPr/>
          <a:lstStyle/>
          <a:p>
            <a:pPr algn="ctr"/>
            <a:r>
              <a:rPr lang="en-US" dirty="0"/>
              <a:t>Cybersecurity made simple: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6A5FF2-36E2-564F-97CB-2B7038220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556763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63D3B-6388-914F-B884-EBA908708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3" t="9359" b="9359"/>
          <a:stretch/>
        </p:blipFill>
        <p:spPr>
          <a:xfrm>
            <a:off x="0" y="0"/>
            <a:ext cx="362048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41" y="157655"/>
            <a:ext cx="1474803" cy="579876"/>
          </a:xfrm>
          <a:prstGeom prst="rect">
            <a:avLst/>
          </a:prstGeom>
        </p:spPr>
      </p:pic>
      <p:pic>
        <p:nvPicPr>
          <p:cNvPr id="2050" name="Picture 2" descr="CluteWealthManagment_logo">
            <a:extLst>
              <a:ext uri="{FF2B5EF4-FFF2-40B4-BE49-F238E27FC236}">
                <a16:creationId xmlns:a16="http://schemas.microsoft.com/office/drawing/2014/main" id="{E601961F-9159-85FC-52DB-95C13A02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03" y="2849367"/>
            <a:ext cx="2799670" cy="9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7F3E7E9F-E413-38EF-C16C-E3078E2C0BA8}"/>
              </a:ext>
            </a:extLst>
          </p:cNvPr>
          <p:cNvSpPr/>
          <p:nvPr/>
        </p:nvSpPr>
        <p:spPr>
          <a:xfrm>
            <a:off x="3630498" y="1968572"/>
            <a:ext cx="1970116" cy="18121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8DD79-A14B-FB68-F9B9-73738C024ACD}"/>
              </a:ext>
            </a:extLst>
          </p:cNvPr>
          <p:cNvSpPr/>
          <p:nvPr/>
        </p:nvSpPr>
        <p:spPr>
          <a:xfrm>
            <a:off x="0" y="-1214"/>
            <a:ext cx="3071007" cy="5144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795BB-B0FF-9066-37BD-675AB448C9F6}"/>
              </a:ext>
            </a:extLst>
          </p:cNvPr>
          <p:cNvSpPr/>
          <p:nvPr/>
        </p:nvSpPr>
        <p:spPr>
          <a:xfrm>
            <a:off x="3058472" y="-1215"/>
            <a:ext cx="3065754" cy="5144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33C67-7DD4-3349-A11D-C0A5285EE22F}"/>
              </a:ext>
            </a:extLst>
          </p:cNvPr>
          <p:cNvSpPr/>
          <p:nvPr/>
        </p:nvSpPr>
        <p:spPr>
          <a:xfrm>
            <a:off x="6144572" y="-1222"/>
            <a:ext cx="3065754" cy="514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1C2D4CA-6863-BC4B-89FA-E72A32B1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A70C7F-75CC-948A-725F-DAB1CABED980}"/>
              </a:ext>
            </a:extLst>
          </p:cNvPr>
          <p:cNvSpPr/>
          <p:nvPr/>
        </p:nvSpPr>
        <p:spPr>
          <a:xfrm>
            <a:off x="6679183" y="1951671"/>
            <a:ext cx="1970116" cy="1812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EE956-104F-4F2D-E75B-13111ABAF09C}"/>
              </a:ext>
            </a:extLst>
          </p:cNvPr>
          <p:cNvSpPr txBox="1"/>
          <p:nvPr/>
        </p:nvSpPr>
        <p:spPr>
          <a:xfrm>
            <a:off x="1190829" y="1550147"/>
            <a:ext cx="2159923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013D6-F6FD-0F62-71C0-B470FC57E4B9}"/>
              </a:ext>
            </a:extLst>
          </p:cNvPr>
          <p:cNvSpPr txBox="1"/>
          <p:nvPr/>
        </p:nvSpPr>
        <p:spPr>
          <a:xfrm>
            <a:off x="4123795" y="1551287"/>
            <a:ext cx="983522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Vishing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2BD80-A581-F634-5F08-BA92418B64F6}"/>
              </a:ext>
            </a:extLst>
          </p:cNvPr>
          <p:cNvSpPr txBox="1"/>
          <p:nvPr/>
        </p:nvSpPr>
        <p:spPr>
          <a:xfrm>
            <a:off x="6398482" y="1551286"/>
            <a:ext cx="2557934" cy="276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Quishing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E292F2-FE84-78B1-EE37-74A4EB614257}"/>
              </a:ext>
            </a:extLst>
          </p:cNvPr>
          <p:cNvGrpSpPr/>
          <p:nvPr/>
        </p:nvGrpSpPr>
        <p:grpSpPr>
          <a:xfrm>
            <a:off x="631769" y="1951673"/>
            <a:ext cx="1970116" cy="1812175"/>
            <a:chOff x="631769" y="1951673"/>
            <a:chExt cx="1970116" cy="18121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D5945C8-59BE-B8FE-094B-FF6228B0491F}"/>
                </a:ext>
              </a:extLst>
            </p:cNvPr>
            <p:cNvSpPr/>
            <p:nvPr/>
          </p:nvSpPr>
          <p:spPr>
            <a:xfrm>
              <a:off x="631769" y="1951673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98E9E09-2841-1560-F9C0-6433925C6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725" y="2244852"/>
              <a:ext cx="1266127" cy="12661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4F5D54-3825-7DAC-9FCC-A2A240A98228}"/>
              </a:ext>
            </a:extLst>
          </p:cNvPr>
          <p:cNvGrpSpPr/>
          <p:nvPr/>
        </p:nvGrpSpPr>
        <p:grpSpPr>
          <a:xfrm>
            <a:off x="3527594" y="1951672"/>
            <a:ext cx="1970116" cy="1812175"/>
            <a:chOff x="3527594" y="1951672"/>
            <a:chExt cx="1970116" cy="18121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C036272-9D58-B861-0CD9-0B8738AD1BBA}"/>
                </a:ext>
              </a:extLst>
            </p:cNvPr>
            <p:cNvSpPr/>
            <p:nvPr/>
          </p:nvSpPr>
          <p:spPr>
            <a:xfrm>
              <a:off x="3527594" y="1951672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CD7B2D-3818-1C7C-3206-153C6065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586" y="2375154"/>
              <a:ext cx="1439485" cy="752247"/>
            </a:xfrm>
            <a:prstGeom prst="rect">
              <a:avLst/>
            </a:prstGeom>
          </p:spPr>
        </p:pic>
      </p:grpSp>
      <p:pic>
        <p:nvPicPr>
          <p:cNvPr id="21" name="Picture 2" descr="Image result for qr code phishing">
            <a:extLst>
              <a:ext uri="{FF2B5EF4-FFF2-40B4-BE49-F238E27FC236}">
                <a16:creationId xmlns:a16="http://schemas.microsoft.com/office/drawing/2014/main" id="{BC96D57B-BF6A-A0ED-DF52-70D1C9C5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42" y="2148840"/>
            <a:ext cx="1485008" cy="1330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11CD32-EA52-6106-631E-F5F75A351B07}"/>
              </a:ext>
            </a:extLst>
          </p:cNvPr>
          <p:cNvSpPr/>
          <p:nvPr/>
        </p:nvSpPr>
        <p:spPr>
          <a:xfrm>
            <a:off x="0" y="534924"/>
            <a:ext cx="205740" cy="192024"/>
          </a:xfrm>
          <a:prstGeom prst="rect">
            <a:avLst/>
          </a:prstGeom>
          <a:solidFill>
            <a:srgbClr val="FF60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098BD42D-DD1F-2931-51B4-D18FC3D3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" y="457200"/>
            <a:ext cx="8046720" cy="365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Phishing scams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F67E8E-F80F-4D16-B842-84EEECA33E20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A8DD79-A14B-FB68-F9B9-73738C024ACD}"/>
              </a:ext>
            </a:extLst>
          </p:cNvPr>
          <p:cNvSpPr/>
          <p:nvPr/>
        </p:nvSpPr>
        <p:spPr>
          <a:xfrm>
            <a:off x="5254" y="-1214"/>
            <a:ext cx="6300758" cy="5144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795BB-B0FF-9066-37BD-675AB448C9F6}"/>
              </a:ext>
            </a:extLst>
          </p:cNvPr>
          <p:cNvSpPr/>
          <p:nvPr/>
        </p:nvSpPr>
        <p:spPr>
          <a:xfrm>
            <a:off x="6296146" y="-1214"/>
            <a:ext cx="1442750" cy="5158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33C67-7DD4-3349-A11D-C0A5285EE22F}"/>
              </a:ext>
            </a:extLst>
          </p:cNvPr>
          <p:cNvSpPr/>
          <p:nvPr/>
        </p:nvSpPr>
        <p:spPr>
          <a:xfrm>
            <a:off x="7734694" y="-1208"/>
            <a:ext cx="1442750" cy="514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1C2D4CA-6863-BC4B-89FA-E72A32B1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advisor use only.  Not for use with the public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EE956-104F-4F2D-E75B-13111ABAF09C}"/>
              </a:ext>
            </a:extLst>
          </p:cNvPr>
          <p:cNvSpPr txBox="1"/>
          <p:nvPr/>
        </p:nvSpPr>
        <p:spPr>
          <a:xfrm>
            <a:off x="2267989" y="741520"/>
            <a:ext cx="3616722" cy="502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Smishing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013D6-F6FD-0F62-71C0-B470FC57E4B9}"/>
              </a:ext>
            </a:extLst>
          </p:cNvPr>
          <p:cNvSpPr txBox="1"/>
          <p:nvPr/>
        </p:nvSpPr>
        <p:spPr>
          <a:xfrm>
            <a:off x="6568446" y="2178418"/>
            <a:ext cx="2159923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Vishing	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2BD80-A581-F634-5F08-BA92418B64F6}"/>
              </a:ext>
            </a:extLst>
          </p:cNvPr>
          <p:cNvSpPr txBox="1"/>
          <p:nvPr/>
        </p:nvSpPr>
        <p:spPr>
          <a:xfrm>
            <a:off x="8001330" y="2158494"/>
            <a:ext cx="1128898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Quishing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636439-C0F4-316F-FA19-EB994364BF2F}"/>
              </a:ext>
            </a:extLst>
          </p:cNvPr>
          <p:cNvGrpSpPr/>
          <p:nvPr/>
        </p:nvGrpSpPr>
        <p:grpSpPr>
          <a:xfrm>
            <a:off x="2012220" y="1484137"/>
            <a:ext cx="2842093" cy="2592093"/>
            <a:chOff x="631769" y="1951673"/>
            <a:chExt cx="1970116" cy="18121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A40B43-6B30-BF03-99F9-845CAA924F2E}"/>
                </a:ext>
              </a:extLst>
            </p:cNvPr>
            <p:cNvSpPr/>
            <p:nvPr/>
          </p:nvSpPr>
          <p:spPr>
            <a:xfrm>
              <a:off x="631769" y="1951673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906C92-DCC0-2BD0-7873-EC338AE3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725" y="2244852"/>
              <a:ext cx="1266127" cy="126612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AE2128-E795-C2EB-F7C4-89CD84E53621}"/>
              </a:ext>
            </a:extLst>
          </p:cNvPr>
          <p:cNvGrpSpPr/>
          <p:nvPr/>
        </p:nvGrpSpPr>
        <p:grpSpPr>
          <a:xfrm>
            <a:off x="6407955" y="2718230"/>
            <a:ext cx="1122130" cy="1149858"/>
            <a:chOff x="3527594" y="1951672"/>
            <a:chExt cx="1970116" cy="18121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E3EB4-5C3B-3DED-A713-22570DA57482}"/>
                </a:ext>
              </a:extLst>
            </p:cNvPr>
            <p:cNvSpPr/>
            <p:nvPr/>
          </p:nvSpPr>
          <p:spPr>
            <a:xfrm>
              <a:off x="3527594" y="1951672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76FECE-0598-AEAE-C72A-9D288BDF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586" y="2375154"/>
              <a:ext cx="1439485" cy="7522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0AC87C-7F3C-27D6-43D5-0819DD06BF77}"/>
              </a:ext>
            </a:extLst>
          </p:cNvPr>
          <p:cNvGrpSpPr/>
          <p:nvPr/>
        </p:nvGrpSpPr>
        <p:grpSpPr>
          <a:xfrm>
            <a:off x="7897105" y="2688511"/>
            <a:ext cx="1122130" cy="1149858"/>
            <a:chOff x="7897105" y="2688511"/>
            <a:chExt cx="1122130" cy="1149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68576AC-D9D2-7E6A-8A26-F738604670FB}"/>
                </a:ext>
              </a:extLst>
            </p:cNvPr>
            <p:cNvSpPr/>
            <p:nvPr/>
          </p:nvSpPr>
          <p:spPr>
            <a:xfrm>
              <a:off x="7897105" y="2688511"/>
              <a:ext cx="1122130" cy="114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2" descr="Image result for qr code phishing">
              <a:extLst>
                <a:ext uri="{FF2B5EF4-FFF2-40B4-BE49-F238E27FC236}">
                  <a16:creationId xmlns:a16="http://schemas.microsoft.com/office/drawing/2014/main" id="{A2DA306A-B924-06CC-3770-676637ECF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910" y="2780183"/>
              <a:ext cx="1012857" cy="9072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188BE4-072D-7C93-10E5-A7268B47EADC}"/>
              </a:ext>
            </a:extLst>
          </p:cNvPr>
          <p:cNvSpPr txBox="1">
            <a:spLocks/>
          </p:cNvSpPr>
          <p:nvPr/>
        </p:nvSpPr>
        <p:spPr>
          <a:xfrm>
            <a:off x="6425484" y="4578616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3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A8DD79-A14B-FB68-F9B9-73738C024ACD}"/>
              </a:ext>
            </a:extLst>
          </p:cNvPr>
          <p:cNvSpPr/>
          <p:nvPr/>
        </p:nvSpPr>
        <p:spPr>
          <a:xfrm>
            <a:off x="5254" y="-1214"/>
            <a:ext cx="1564310" cy="5144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795BB-B0FF-9066-37BD-675AB448C9F6}"/>
              </a:ext>
            </a:extLst>
          </p:cNvPr>
          <p:cNvSpPr/>
          <p:nvPr/>
        </p:nvSpPr>
        <p:spPr>
          <a:xfrm>
            <a:off x="1566863" y="-1208"/>
            <a:ext cx="6082809" cy="5144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33C67-7DD4-3349-A11D-C0A5285EE22F}"/>
              </a:ext>
            </a:extLst>
          </p:cNvPr>
          <p:cNvSpPr/>
          <p:nvPr/>
        </p:nvSpPr>
        <p:spPr>
          <a:xfrm>
            <a:off x="7646973" y="-1221"/>
            <a:ext cx="1638534" cy="5144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EE956-104F-4F2D-E75B-13111ABAF09C}"/>
              </a:ext>
            </a:extLst>
          </p:cNvPr>
          <p:cNvSpPr txBox="1"/>
          <p:nvPr/>
        </p:nvSpPr>
        <p:spPr>
          <a:xfrm>
            <a:off x="409081" y="2666864"/>
            <a:ext cx="2159923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013D6-F6FD-0F62-71C0-B470FC57E4B9}"/>
              </a:ext>
            </a:extLst>
          </p:cNvPr>
          <p:cNvSpPr txBox="1"/>
          <p:nvPr/>
        </p:nvSpPr>
        <p:spPr>
          <a:xfrm>
            <a:off x="3486943" y="850068"/>
            <a:ext cx="3074755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Vishing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2BD80-A581-F634-5F08-BA92418B64F6}"/>
              </a:ext>
            </a:extLst>
          </p:cNvPr>
          <p:cNvSpPr txBox="1"/>
          <p:nvPr/>
        </p:nvSpPr>
        <p:spPr>
          <a:xfrm>
            <a:off x="8052108" y="2623236"/>
            <a:ext cx="1086639" cy="181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Quishing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51BAD6-C0DF-6E8C-116D-EF5311D8F4A8}"/>
              </a:ext>
            </a:extLst>
          </p:cNvPr>
          <p:cNvGrpSpPr/>
          <p:nvPr/>
        </p:nvGrpSpPr>
        <p:grpSpPr>
          <a:xfrm>
            <a:off x="7906524" y="2935046"/>
            <a:ext cx="1122130" cy="1149858"/>
            <a:chOff x="7897105" y="2688511"/>
            <a:chExt cx="1122130" cy="114985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D114C9C-1FDD-1727-317D-1B79145503A1}"/>
                </a:ext>
              </a:extLst>
            </p:cNvPr>
            <p:cNvSpPr/>
            <p:nvPr/>
          </p:nvSpPr>
          <p:spPr>
            <a:xfrm>
              <a:off x="7897105" y="2688511"/>
              <a:ext cx="1122130" cy="114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" descr="Image result for qr code phishing">
              <a:extLst>
                <a:ext uri="{FF2B5EF4-FFF2-40B4-BE49-F238E27FC236}">
                  <a16:creationId xmlns:a16="http://schemas.microsoft.com/office/drawing/2014/main" id="{1514A324-194B-A5DF-15D6-CF91EE557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910" y="2780183"/>
              <a:ext cx="1012857" cy="9072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698E8E-B730-B8B6-71C5-3E5497454298}"/>
              </a:ext>
            </a:extLst>
          </p:cNvPr>
          <p:cNvGrpSpPr/>
          <p:nvPr/>
        </p:nvGrpSpPr>
        <p:grpSpPr>
          <a:xfrm>
            <a:off x="272714" y="2935046"/>
            <a:ext cx="1150989" cy="1149864"/>
            <a:chOff x="631769" y="1951673"/>
            <a:chExt cx="1970116" cy="18121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F6C471-5B96-234C-F71A-47C0C58855F4}"/>
                </a:ext>
              </a:extLst>
            </p:cNvPr>
            <p:cNvSpPr/>
            <p:nvPr/>
          </p:nvSpPr>
          <p:spPr>
            <a:xfrm>
              <a:off x="631769" y="1951673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DA1C06-57B5-CFBF-0C89-90B9EA3A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725" y="2244852"/>
              <a:ext cx="1266127" cy="126612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E85A54-EE75-EAB5-D21E-2CAB71E76953}"/>
              </a:ext>
            </a:extLst>
          </p:cNvPr>
          <p:cNvGrpSpPr/>
          <p:nvPr/>
        </p:nvGrpSpPr>
        <p:grpSpPr>
          <a:xfrm>
            <a:off x="3182746" y="1647389"/>
            <a:ext cx="2851042" cy="2592093"/>
            <a:chOff x="3527594" y="1951672"/>
            <a:chExt cx="1970116" cy="1812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AC9D73-318A-2B9E-B319-50E04E0875F0}"/>
                </a:ext>
              </a:extLst>
            </p:cNvPr>
            <p:cNvSpPr/>
            <p:nvPr/>
          </p:nvSpPr>
          <p:spPr>
            <a:xfrm>
              <a:off x="3527594" y="1951672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FF4035D-8E1A-4D7C-374A-15680954E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8586" y="2375154"/>
              <a:ext cx="1439485" cy="752247"/>
            </a:xfrm>
            <a:prstGeom prst="rect">
              <a:avLst/>
            </a:prstGeom>
          </p:spPr>
        </p:pic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18E4B1-EB0D-EE15-1E10-51B37575245F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A8DD79-A14B-FB68-F9B9-73738C024ACD}"/>
              </a:ext>
            </a:extLst>
          </p:cNvPr>
          <p:cNvSpPr/>
          <p:nvPr/>
        </p:nvSpPr>
        <p:spPr>
          <a:xfrm>
            <a:off x="-161513" y="1"/>
            <a:ext cx="1432335" cy="5144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1795BB-B0FF-9066-37BD-675AB448C9F6}"/>
              </a:ext>
            </a:extLst>
          </p:cNvPr>
          <p:cNvSpPr/>
          <p:nvPr/>
        </p:nvSpPr>
        <p:spPr>
          <a:xfrm>
            <a:off x="1270821" y="-16449"/>
            <a:ext cx="1524226" cy="5144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EE956-104F-4F2D-E75B-13111ABAF09C}"/>
              </a:ext>
            </a:extLst>
          </p:cNvPr>
          <p:cNvSpPr txBox="1"/>
          <p:nvPr/>
        </p:nvSpPr>
        <p:spPr>
          <a:xfrm>
            <a:off x="93845" y="2755456"/>
            <a:ext cx="2159923" cy="276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013D6-F6FD-0F62-71C0-B470FC57E4B9}"/>
              </a:ext>
            </a:extLst>
          </p:cNvPr>
          <p:cNvSpPr txBox="1"/>
          <p:nvPr/>
        </p:nvSpPr>
        <p:spPr>
          <a:xfrm>
            <a:off x="1508864" y="2761413"/>
            <a:ext cx="1023939" cy="231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D2BD80-A581-F634-5F08-BA92418B64F6}"/>
              </a:ext>
            </a:extLst>
          </p:cNvPr>
          <p:cNvSpPr txBox="1"/>
          <p:nvPr/>
        </p:nvSpPr>
        <p:spPr>
          <a:xfrm>
            <a:off x="4150922" y="791071"/>
            <a:ext cx="3417852" cy="95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Quishing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14F7C7-E75A-B7E9-99A2-B6BCFE392A69}"/>
              </a:ext>
            </a:extLst>
          </p:cNvPr>
          <p:cNvGrpSpPr/>
          <p:nvPr/>
        </p:nvGrpSpPr>
        <p:grpSpPr>
          <a:xfrm>
            <a:off x="-20841" y="3032028"/>
            <a:ext cx="1150989" cy="1149864"/>
            <a:chOff x="631769" y="1951673"/>
            <a:chExt cx="1970116" cy="18121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B2F979-B2BF-07E0-E46B-86027C650808}"/>
                </a:ext>
              </a:extLst>
            </p:cNvPr>
            <p:cNvSpPr/>
            <p:nvPr/>
          </p:nvSpPr>
          <p:spPr>
            <a:xfrm>
              <a:off x="631769" y="1951673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1A643-FC72-EA1C-3D1A-A16FFFC21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725" y="2244852"/>
              <a:ext cx="1266127" cy="126612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C19724-DE77-6FCB-E871-956F10392D8D}"/>
              </a:ext>
            </a:extLst>
          </p:cNvPr>
          <p:cNvGrpSpPr/>
          <p:nvPr/>
        </p:nvGrpSpPr>
        <p:grpSpPr>
          <a:xfrm>
            <a:off x="1457559" y="3032034"/>
            <a:ext cx="1122130" cy="1149858"/>
            <a:chOff x="3527594" y="1951672"/>
            <a:chExt cx="1970116" cy="18121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67727B-B573-88B2-9435-B29E107352D9}"/>
                </a:ext>
              </a:extLst>
            </p:cNvPr>
            <p:cNvSpPr/>
            <p:nvPr/>
          </p:nvSpPr>
          <p:spPr>
            <a:xfrm>
              <a:off x="3527594" y="1951672"/>
              <a:ext cx="1970116" cy="1812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BEDF11-3955-DA8F-EBA4-50684CAD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586" y="2375154"/>
              <a:ext cx="1439485" cy="75224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62735-2512-15D0-E117-306B2521C39C}"/>
              </a:ext>
            </a:extLst>
          </p:cNvPr>
          <p:cNvGrpSpPr/>
          <p:nvPr/>
        </p:nvGrpSpPr>
        <p:grpSpPr>
          <a:xfrm>
            <a:off x="4517770" y="1761823"/>
            <a:ext cx="2851042" cy="2590606"/>
            <a:chOff x="7897105" y="2688511"/>
            <a:chExt cx="1122130" cy="11498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BCB1C1-6944-85DE-4659-820D7C06DD76}"/>
                </a:ext>
              </a:extLst>
            </p:cNvPr>
            <p:cNvSpPr/>
            <p:nvPr/>
          </p:nvSpPr>
          <p:spPr>
            <a:xfrm>
              <a:off x="7897105" y="2688511"/>
              <a:ext cx="1122130" cy="11498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 descr="Image result for qr code phishing">
              <a:extLst>
                <a:ext uri="{FF2B5EF4-FFF2-40B4-BE49-F238E27FC236}">
                  <a16:creationId xmlns:a16="http://schemas.microsoft.com/office/drawing/2014/main" id="{8834371C-6344-CF39-AB7D-A3B7E68EC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910" y="2780183"/>
              <a:ext cx="1012857" cy="9072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3167-4DDD-AF2B-9F6D-CF7B3F97869C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69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F48EBC6-4AE5-654E-BF5B-11600B7AD56A}"/>
              </a:ext>
            </a:extLst>
          </p:cNvPr>
          <p:cNvSpPr/>
          <p:nvPr/>
        </p:nvSpPr>
        <p:spPr>
          <a:xfrm>
            <a:off x="5891753" y="1774"/>
            <a:ext cx="3252247" cy="5141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3A99D6"/>
              </a:solidFill>
              <a:effectLst/>
              <a:latin typeface="Franklin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6157" y="4735443"/>
            <a:ext cx="2085008" cy="251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D1D3D8A-7683-EC41-9F9F-3F9C180BDDE2}"/>
              </a:ext>
            </a:extLst>
          </p:cNvPr>
          <p:cNvSpPr txBox="1">
            <a:spLocks/>
          </p:cNvSpPr>
          <p:nvPr/>
        </p:nvSpPr>
        <p:spPr>
          <a:xfrm>
            <a:off x="3960834" y="4599588"/>
            <a:ext cx="2011757" cy="390849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800" dirty="0">
                <a:latin typeface="+mn-lt"/>
              </a:rPr>
              <a:t>LPL Financial Member FINRA/SIPC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130F22-D4B3-F060-FD51-4A6DE86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Elder Fraud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1174A84-6BB2-2F47-945E-632743C0681A}"/>
              </a:ext>
            </a:extLst>
          </p:cNvPr>
          <p:cNvSpPr txBox="1">
            <a:spLocks/>
          </p:cNvSpPr>
          <p:nvPr/>
        </p:nvSpPr>
        <p:spPr>
          <a:xfrm>
            <a:off x="369051" y="755184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Cyber-attacks impact seniors more than other demographics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523768-482C-DA2B-94F4-30D9690E5614}"/>
              </a:ext>
            </a:extLst>
          </p:cNvPr>
          <p:cNvSpPr txBox="1"/>
          <p:nvPr/>
        </p:nvSpPr>
        <p:spPr>
          <a:xfrm>
            <a:off x="5891752" y="1183368"/>
            <a:ext cx="3252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Gothic"/>
              </a:rPr>
              <a:t>Examples of senior scams: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166A95D-0ED5-2611-30B0-A0367725F001}"/>
              </a:ext>
            </a:extLst>
          </p:cNvPr>
          <p:cNvSpPr/>
          <p:nvPr/>
        </p:nvSpPr>
        <p:spPr>
          <a:xfrm rot="5400000">
            <a:off x="7272859" y="700007"/>
            <a:ext cx="490032" cy="452337"/>
          </a:xfrm>
          <a:custGeom>
            <a:avLst/>
            <a:gdLst>
              <a:gd name="connsiteX0" fmla="*/ 337624 w 365759"/>
              <a:gd name="connsiteY0" fmla="*/ 225083 h 337624"/>
              <a:gd name="connsiteX1" fmla="*/ 337624 w 365759"/>
              <a:gd name="connsiteY1" fmla="*/ 112541 h 337624"/>
              <a:gd name="connsiteX2" fmla="*/ 365759 w 365759"/>
              <a:gd name="connsiteY2" fmla="*/ 112541 h 337624"/>
              <a:gd name="connsiteX3" fmla="*/ 365759 w 365759"/>
              <a:gd name="connsiteY3" fmla="*/ 225083 h 337624"/>
              <a:gd name="connsiteX4" fmla="*/ 258331 w 365759"/>
              <a:gd name="connsiteY4" fmla="*/ 278336 h 337624"/>
              <a:gd name="connsiteX5" fmla="*/ 278225 w 365759"/>
              <a:gd name="connsiteY5" fmla="*/ 258441 h 337624"/>
              <a:gd name="connsiteX6" fmla="*/ 298120 w 365759"/>
              <a:gd name="connsiteY6" fmla="*/ 278336 h 337624"/>
              <a:gd name="connsiteX7" fmla="*/ 278225 w 365759"/>
              <a:gd name="connsiteY7" fmla="*/ 298230 h 337624"/>
              <a:gd name="connsiteX8" fmla="*/ 258323 w 365759"/>
              <a:gd name="connsiteY8" fmla="*/ 59368 h 337624"/>
              <a:gd name="connsiteX9" fmla="*/ 278217 w 365759"/>
              <a:gd name="connsiteY9" fmla="*/ 39474 h 337624"/>
              <a:gd name="connsiteX10" fmla="*/ 298112 w 365759"/>
              <a:gd name="connsiteY10" fmla="*/ 59368 h 337624"/>
              <a:gd name="connsiteX11" fmla="*/ 278217 w 365759"/>
              <a:gd name="connsiteY11" fmla="*/ 79263 h 337624"/>
              <a:gd name="connsiteX12" fmla="*/ 154744 w 365759"/>
              <a:gd name="connsiteY12" fmla="*/ 28135 h 337624"/>
              <a:gd name="connsiteX13" fmla="*/ 154744 w 365759"/>
              <a:gd name="connsiteY13" fmla="*/ 0 h 337624"/>
              <a:gd name="connsiteX14" fmla="*/ 182879 w 365759"/>
              <a:gd name="connsiteY14" fmla="*/ 0 h 337624"/>
              <a:gd name="connsiteX15" fmla="*/ 182879 w 365759"/>
              <a:gd name="connsiteY15" fmla="*/ 28135 h 337624"/>
              <a:gd name="connsiteX16" fmla="*/ 154744 w 365759"/>
              <a:gd name="connsiteY16" fmla="*/ 337624 h 337624"/>
              <a:gd name="connsiteX17" fmla="*/ 154744 w 365759"/>
              <a:gd name="connsiteY17" fmla="*/ 309489 h 337624"/>
              <a:gd name="connsiteX18" fmla="*/ 182879 w 365759"/>
              <a:gd name="connsiteY18" fmla="*/ 309489 h 337624"/>
              <a:gd name="connsiteX19" fmla="*/ 182879 w 365759"/>
              <a:gd name="connsiteY19" fmla="*/ 337624 h 337624"/>
              <a:gd name="connsiteX20" fmla="*/ 84580 w 365759"/>
              <a:gd name="connsiteY20" fmla="*/ 173863 h 337624"/>
              <a:gd name="connsiteX21" fmla="*/ 140721 w 365759"/>
              <a:gd name="connsiteY21" fmla="*/ 248390 h 337624"/>
              <a:gd name="connsiteX22" fmla="*/ 248435 w 365759"/>
              <a:gd name="connsiteY22" fmla="*/ 196947 h 337624"/>
              <a:gd name="connsiteX23" fmla="*/ 281353 w 365759"/>
              <a:gd name="connsiteY23" fmla="*/ 196947 h 337624"/>
              <a:gd name="connsiteX24" fmla="*/ 281353 w 365759"/>
              <a:gd name="connsiteY24" fmla="*/ 140676 h 337624"/>
              <a:gd name="connsiteX25" fmla="*/ 248435 w 365759"/>
              <a:gd name="connsiteY25" fmla="*/ 140676 h 337624"/>
              <a:gd name="connsiteX26" fmla="*/ 196992 w 365759"/>
              <a:gd name="connsiteY26" fmla="*/ 89233 h 337624"/>
              <a:gd name="connsiteX27" fmla="*/ 89277 w 365759"/>
              <a:gd name="connsiteY27" fmla="*/ 140676 h 337624"/>
              <a:gd name="connsiteX28" fmla="*/ 84580 w 365759"/>
              <a:gd name="connsiteY28" fmla="*/ 173863 h 337624"/>
              <a:gd name="connsiteX29" fmla="*/ 56155 w 365759"/>
              <a:gd name="connsiteY29" fmla="*/ 168696 h 337624"/>
              <a:gd name="connsiteX30" fmla="*/ 168812 w 365759"/>
              <a:gd name="connsiteY30" fmla="*/ 56270 h 337624"/>
              <a:gd name="connsiteX31" fmla="*/ 266160 w 365759"/>
              <a:gd name="connsiteY31" fmla="*/ 112541 h 337624"/>
              <a:gd name="connsiteX32" fmla="*/ 309489 w 365759"/>
              <a:gd name="connsiteY32" fmla="*/ 112541 h 337624"/>
              <a:gd name="connsiteX33" fmla="*/ 309489 w 365759"/>
              <a:gd name="connsiteY33" fmla="*/ 225082 h 337624"/>
              <a:gd name="connsiteX34" fmla="*/ 266160 w 365759"/>
              <a:gd name="connsiteY34" fmla="*/ 225082 h 337624"/>
              <a:gd name="connsiteX35" fmla="*/ 168581 w 365759"/>
              <a:gd name="connsiteY35" fmla="*/ 281353 h 337624"/>
              <a:gd name="connsiteX36" fmla="*/ 56155 w 365759"/>
              <a:gd name="connsiteY36" fmla="*/ 168696 h 337624"/>
              <a:gd name="connsiteX37" fmla="*/ 39438 w 365759"/>
              <a:gd name="connsiteY37" fmla="*/ 59369 h 337624"/>
              <a:gd name="connsiteX38" fmla="*/ 59332 w 365759"/>
              <a:gd name="connsiteY38" fmla="*/ 39475 h 337624"/>
              <a:gd name="connsiteX39" fmla="*/ 79227 w 365759"/>
              <a:gd name="connsiteY39" fmla="*/ 59369 h 337624"/>
              <a:gd name="connsiteX40" fmla="*/ 59332 w 365759"/>
              <a:gd name="connsiteY40" fmla="*/ 79264 h 337624"/>
              <a:gd name="connsiteX41" fmla="*/ 39430 w 365759"/>
              <a:gd name="connsiteY41" fmla="*/ 278190 h 337624"/>
              <a:gd name="connsiteX42" fmla="*/ 59324 w 365759"/>
              <a:gd name="connsiteY42" fmla="*/ 258295 h 337624"/>
              <a:gd name="connsiteX43" fmla="*/ 79219 w 365759"/>
              <a:gd name="connsiteY43" fmla="*/ 278190 h 337624"/>
              <a:gd name="connsiteX44" fmla="*/ 59324 w 365759"/>
              <a:gd name="connsiteY44" fmla="*/ 298084 h 337624"/>
              <a:gd name="connsiteX45" fmla="*/ 0 w 365759"/>
              <a:gd name="connsiteY45" fmla="*/ 182879 h 337624"/>
              <a:gd name="connsiteX46" fmla="*/ 0 w 365759"/>
              <a:gd name="connsiteY46" fmla="*/ 154744 h 337624"/>
              <a:gd name="connsiteX47" fmla="*/ 28135 w 365759"/>
              <a:gd name="connsiteY47" fmla="*/ 154744 h 337624"/>
              <a:gd name="connsiteX48" fmla="*/ 28135 w 365759"/>
              <a:gd name="connsiteY48" fmla="*/ 182879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5759" h="337624">
                <a:moveTo>
                  <a:pt x="337624" y="225083"/>
                </a:moveTo>
                <a:lnTo>
                  <a:pt x="337624" y="112541"/>
                </a:lnTo>
                <a:lnTo>
                  <a:pt x="365759" y="112541"/>
                </a:lnTo>
                <a:lnTo>
                  <a:pt x="365759" y="225083"/>
                </a:lnTo>
                <a:close/>
                <a:moveTo>
                  <a:pt x="258331" y="278336"/>
                </a:moveTo>
                <a:lnTo>
                  <a:pt x="278225" y="258441"/>
                </a:lnTo>
                <a:lnTo>
                  <a:pt x="298120" y="278336"/>
                </a:lnTo>
                <a:lnTo>
                  <a:pt x="278225" y="298230"/>
                </a:lnTo>
                <a:close/>
                <a:moveTo>
                  <a:pt x="258323" y="59368"/>
                </a:moveTo>
                <a:lnTo>
                  <a:pt x="278217" y="39474"/>
                </a:lnTo>
                <a:lnTo>
                  <a:pt x="298112" y="59368"/>
                </a:lnTo>
                <a:lnTo>
                  <a:pt x="278217" y="79263"/>
                </a:lnTo>
                <a:close/>
                <a:moveTo>
                  <a:pt x="154744" y="28135"/>
                </a:moveTo>
                <a:lnTo>
                  <a:pt x="154744" y="0"/>
                </a:lnTo>
                <a:lnTo>
                  <a:pt x="182879" y="0"/>
                </a:lnTo>
                <a:lnTo>
                  <a:pt x="182879" y="28135"/>
                </a:lnTo>
                <a:close/>
                <a:moveTo>
                  <a:pt x="154744" y="337624"/>
                </a:moveTo>
                <a:lnTo>
                  <a:pt x="154744" y="309489"/>
                </a:lnTo>
                <a:lnTo>
                  <a:pt x="182879" y="309489"/>
                </a:lnTo>
                <a:lnTo>
                  <a:pt x="182879" y="337624"/>
                </a:lnTo>
                <a:close/>
                <a:moveTo>
                  <a:pt x="84580" y="173863"/>
                </a:moveTo>
                <a:cubicBezTo>
                  <a:pt x="86562" y="206696"/>
                  <a:pt x="107758" y="236737"/>
                  <a:pt x="140721" y="248390"/>
                </a:cubicBezTo>
                <a:cubicBezTo>
                  <a:pt x="184671" y="263929"/>
                  <a:pt x="232896" y="240897"/>
                  <a:pt x="248435" y="196947"/>
                </a:cubicBezTo>
                <a:lnTo>
                  <a:pt x="281353" y="196947"/>
                </a:lnTo>
                <a:lnTo>
                  <a:pt x="281353" y="140676"/>
                </a:lnTo>
                <a:lnTo>
                  <a:pt x="248435" y="140676"/>
                </a:lnTo>
                <a:cubicBezTo>
                  <a:pt x="239937" y="116639"/>
                  <a:pt x="221029" y="97731"/>
                  <a:pt x="196992" y="89233"/>
                </a:cubicBezTo>
                <a:cubicBezTo>
                  <a:pt x="153041" y="73694"/>
                  <a:pt x="104816" y="96726"/>
                  <a:pt x="89277" y="140676"/>
                </a:cubicBezTo>
                <a:cubicBezTo>
                  <a:pt x="85392" y="151664"/>
                  <a:pt x="83919" y="162918"/>
                  <a:pt x="84580" y="173863"/>
                </a:cubicBezTo>
                <a:close/>
                <a:moveTo>
                  <a:pt x="56155" y="168696"/>
                </a:moveTo>
                <a:cubicBezTo>
                  <a:pt x="56219" y="106541"/>
                  <a:pt x="106657" y="56206"/>
                  <a:pt x="168812" y="56270"/>
                </a:cubicBezTo>
                <a:cubicBezTo>
                  <a:pt x="208978" y="56311"/>
                  <a:pt x="246077" y="77756"/>
                  <a:pt x="266160" y="112541"/>
                </a:cubicBezTo>
                <a:lnTo>
                  <a:pt x="309489" y="112541"/>
                </a:lnTo>
                <a:lnTo>
                  <a:pt x="309489" y="225082"/>
                </a:lnTo>
                <a:lnTo>
                  <a:pt x="266160" y="225082"/>
                </a:lnTo>
                <a:cubicBezTo>
                  <a:pt x="246036" y="259938"/>
                  <a:pt x="208830" y="281394"/>
                  <a:pt x="168581" y="281353"/>
                </a:cubicBezTo>
                <a:cubicBezTo>
                  <a:pt x="106426" y="281289"/>
                  <a:pt x="56091" y="230851"/>
                  <a:pt x="56155" y="168696"/>
                </a:cubicBezTo>
                <a:close/>
                <a:moveTo>
                  <a:pt x="39438" y="59369"/>
                </a:moveTo>
                <a:lnTo>
                  <a:pt x="59332" y="39475"/>
                </a:lnTo>
                <a:lnTo>
                  <a:pt x="79227" y="59369"/>
                </a:lnTo>
                <a:lnTo>
                  <a:pt x="59332" y="79264"/>
                </a:lnTo>
                <a:close/>
                <a:moveTo>
                  <a:pt x="39430" y="278190"/>
                </a:moveTo>
                <a:lnTo>
                  <a:pt x="59324" y="258295"/>
                </a:lnTo>
                <a:lnTo>
                  <a:pt x="79219" y="278190"/>
                </a:lnTo>
                <a:lnTo>
                  <a:pt x="59324" y="298084"/>
                </a:lnTo>
                <a:close/>
                <a:moveTo>
                  <a:pt x="0" y="182879"/>
                </a:moveTo>
                <a:lnTo>
                  <a:pt x="0" y="154744"/>
                </a:lnTo>
                <a:lnTo>
                  <a:pt x="28135" y="154744"/>
                </a:lnTo>
                <a:lnTo>
                  <a:pt x="28135" y="182879"/>
                </a:lnTo>
                <a:close/>
              </a:path>
            </a:pathLst>
          </a:custGeom>
          <a:solidFill>
            <a:schemeClr val="accent1"/>
          </a:solidFill>
          <a:ln w="139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550" y="1658329"/>
            <a:ext cx="2914650" cy="3203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Romance/Confidence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support 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Lottery/Sweepstakes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Theft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Impersonation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  <a:p>
            <a:pPr algn="l"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unsure if your interaction is legitimate, immediately cease that interaction.</a:t>
            </a:r>
          </a:p>
          <a:p>
            <a:pPr algn="l">
              <a:spcBef>
                <a:spcPct val="20000"/>
              </a:spcBef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 Elder Fraud Report via the FBI</a:t>
            </a:r>
          </a:p>
          <a:p>
            <a:pPr algn="l">
              <a:spcBef>
                <a:spcPct val="20000"/>
              </a:spcBef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*Per 2021 Elder Fraud Report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1174A84-6BB2-2F47-945E-632743C0681A}"/>
              </a:ext>
            </a:extLst>
          </p:cNvPr>
          <p:cNvSpPr txBox="1">
            <a:spLocks/>
          </p:cNvSpPr>
          <p:nvPr/>
        </p:nvSpPr>
        <p:spPr>
          <a:xfrm>
            <a:off x="579700" y="4193631"/>
            <a:ext cx="5189553" cy="267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1441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58604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62915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68655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Customer Service/Tech Support scams impacted the most victims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47057"/>
            <a:ext cx="4899196" cy="299244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BDC207-D147-5D80-CCE1-13A2F7157D18}"/>
              </a:ext>
            </a:extLst>
          </p:cNvPr>
          <p:cNvSpPr txBox="1">
            <a:spLocks/>
          </p:cNvSpPr>
          <p:nvPr/>
        </p:nvSpPr>
        <p:spPr>
          <a:xfrm>
            <a:off x="2538767" y="4586181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F22BBB49-2448-8940-B979-541251F9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Beware of scams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031" y="4664319"/>
            <a:ext cx="2123342" cy="334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b="2740"/>
          <a:stretch>
            <a:fillRect/>
          </a:stretch>
        </p:blipFill>
        <p:spPr>
          <a:xfrm>
            <a:off x="3017367" y="1535301"/>
            <a:ext cx="2802107" cy="1825681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14D6897-06AC-744E-903A-A8A76028BD8A}"/>
              </a:ext>
            </a:extLst>
          </p:cNvPr>
          <p:cNvSpPr txBox="1">
            <a:spLocks/>
          </p:cNvSpPr>
          <p:nvPr/>
        </p:nvSpPr>
        <p:spPr>
          <a:xfrm>
            <a:off x="1068995" y="3483125"/>
            <a:ext cx="1106077" cy="451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lang="en-US"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01441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1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258604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6291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6865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148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81D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Investment scams</a:t>
            </a:r>
          </a:p>
          <a:p>
            <a:pPr marL="101441" marR="0" lvl="1" indent="0" algn="ctr" defTabSz="41148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81D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0A410DE-98CE-BD47-9E46-506E4B5496B1}"/>
              </a:ext>
            </a:extLst>
          </p:cNvPr>
          <p:cNvSpPr txBox="1">
            <a:spLocks/>
          </p:cNvSpPr>
          <p:nvPr/>
        </p:nvSpPr>
        <p:spPr>
          <a:xfrm>
            <a:off x="3903155" y="3561210"/>
            <a:ext cx="1154810" cy="451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lang="en-US"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01441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1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258604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6291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6865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148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81D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Invoice scams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2178D8E-A3B3-6B44-B8AE-C791B502E7DB}"/>
              </a:ext>
            </a:extLst>
          </p:cNvPr>
          <p:cNvSpPr txBox="1">
            <a:spLocks/>
          </p:cNvSpPr>
          <p:nvPr/>
        </p:nvSpPr>
        <p:spPr>
          <a:xfrm>
            <a:off x="6786048" y="3561210"/>
            <a:ext cx="1315310" cy="451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lang="en-US"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01441" indent="0" algn="ctr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1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258604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6291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68655" indent="0" algn="l" defTabSz="411480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6314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41148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148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81D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Tech Support scams</a:t>
            </a:r>
          </a:p>
          <a:p>
            <a:pPr marL="0" marR="0" lvl="0" indent="0" algn="ctr" defTabSz="41148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81D4D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6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r="1893"/>
          <a:stretch>
            <a:fillRect/>
          </a:stretch>
        </p:blipFill>
        <p:spPr>
          <a:xfrm>
            <a:off x="6042649" y="1572178"/>
            <a:ext cx="2802108" cy="182568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3074" name="Picture 2" descr="Image result for investment scams">
            <a:extLst>
              <a:ext uri="{FF2B5EF4-FFF2-40B4-BE49-F238E27FC236}">
                <a16:creationId xmlns:a16="http://schemas.microsoft.com/office/drawing/2014/main" id="{B09560CA-3A24-E847-BB31-571B7CBD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" y="1552490"/>
            <a:ext cx="2494853" cy="18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AF921B9-08A7-F1A8-BFEF-7798A53AFCD4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What do I do next?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9" y="722670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crucial to act quickly to minimize impact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485" y="1309674"/>
            <a:ext cx="4596872" cy="23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your passwords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Phishing attacks often gain access to accounts and credentials. Always update your passwords and accounts if you are a victim of phishing.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5989" y="3145123"/>
            <a:ext cx="4567182" cy="23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Notify LPL / IT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Notifying LPL of an attack or compromise allows us to monitor your accounts and setup controls to protect your clients.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6299" y="2254028"/>
            <a:ext cx="4596872" cy="2251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your accounts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sure to monitor and check your accounts for unusual or unauthorized activity to accounts including banking, email, and social media.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803" y="3946421"/>
            <a:ext cx="4570368" cy="265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on phishing attacks is crucial to protecting your accounts. Adopting a proactive response to phishing attacks can save you many issues.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600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60386" y="1308947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826" y="1362623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457200" y="2213424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5640" y="2254574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460386" y="3093650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8826" y="3147326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457200" y="3903655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5640" y="3957331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969" t="10213" r="10832" b="10921"/>
          <a:stretch/>
        </p:blipFill>
        <p:spPr>
          <a:xfrm>
            <a:off x="6440519" y="2018764"/>
            <a:ext cx="1662148" cy="172032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919C74-3F95-7024-180D-D3CABF2E8C60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0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E1DD-279D-E749-8B57-FA4DDA9E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1" y="2377027"/>
            <a:ext cx="4792132" cy="1224870"/>
          </a:xfrm>
        </p:spPr>
        <p:txBody>
          <a:bodyPr/>
          <a:lstStyle/>
          <a:p>
            <a:pPr algn="ctr"/>
            <a:r>
              <a:rPr lang="en-US" dirty="0"/>
              <a:t>Securing your accounts</a:t>
            </a:r>
          </a:p>
        </p:txBody>
      </p:sp>
    </p:spTree>
    <p:extLst>
      <p:ext uri="{BB962C8B-B14F-4D97-AF65-F5344CB8AC3E}">
        <p14:creationId xmlns:p14="http://schemas.microsoft.com/office/powerpoint/2010/main" val="22322178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external hard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28" y="3536653"/>
            <a:ext cx="978513" cy="8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ud sto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36" y="3529737"/>
            <a:ext cx="1143830" cy="9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03" y="3479854"/>
            <a:ext cx="1031394" cy="10313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12BA4-2469-BB45-8C19-0256886D1332}"/>
              </a:ext>
            </a:extLst>
          </p:cNvPr>
          <p:cNvSpPr/>
          <p:nvPr/>
        </p:nvSpPr>
        <p:spPr>
          <a:xfrm>
            <a:off x="3194232" y="1517244"/>
            <a:ext cx="2233109" cy="1835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6CCB9-2CE3-D148-B14E-FA4BD5B865EA}"/>
              </a:ext>
            </a:extLst>
          </p:cNvPr>
          <p:cNvSpPr/>
          <p:nvPr/>
        </p:nvSpPr>
        <p:spPr>
          <a:xfrm>
            <a:off x="522288" y="1517244"/>
            <a:ext cx="2233109" cy="18358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CBCD-71C7-9242-9FB1-FCCF646D0957}"/>
              </a:ext>
            </a:extLst>
          </p:cNvPr>
          <p:cNvSpPr/>
          <p:nvPr/>
        </p:nvSpPr>
        <p:spPr>
          <a:xfrm>
            <a:off x="5851164" y="1517244"/>
            <a:ext cx="2233109" cy="18358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BEFEA1-18A8-7D43-B608-EF1C696B7C4C}"/>
              </a:ext>
            </a:extLst>
          </p:cNvPr>
          <p:cNvSpPr/>
          <p:nvPr/>
        </p:nvSpPr>
        <p:spPr>
          <a:xfrm>
            <a:off x="4028227" y="1791871"/>
            <a:ext cx="565118" cy="5651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6EAD0A-81E9-B744-9F04-DE69DD1CB99C}"/>
              </a:ext>
            </a:extLst>
          </p:cNvPr>
          <p:cNvSpPr/>
          <p:nvPr/>
        </p:nvSpPr>
        <p:spPr>
          <a:xfrm>
            <a:off x="6685159" y="1791871"/>
            <a:ext cx="565118" cy="56511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64C4A-2E4D-E448-9BBB-77BBD2C7BC30}"/>
              </a:ext>
            </a:extLst>
          </p:cNvPr>
          <p:cNvSpPr>
            <a:spLocks noChangeAspect="1"/>
          </p:cNvSpPr>
          <p:nvPr/>
        </p:nvSpPr>
        <p:spPr>
          <a:xfrm>
            <a:off x="1367403" y="1802991"/>
            <a:ext cx="539496" cy="5428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62CE9F6-2285-FD49-99E5-7B66982C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Backing up data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0E7E27C-CBBE-0345-BD6D-3D9EC0787BCD}"/>
              </a:ext>
            </a:extLst>
          </p:cNvPr>
          <p:cNvSpPr txBox="1">
            <a:spLocks/>
          </p:cNvSpPr>
          <p:nvPr/>
        </p:nvSpPr>
        <p:spPr>
          <a:xfrm>
            <a:off x="384425" y="724907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These convenient options allow you to store data in a secondary place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4FAB0-27C6-A247-A3AD-E963500087BB}"/>
              </a:ext>
            </a:extLst>
          </p:cNvPr>
          <p:cNvSpPr txBox="1"/>
          <p:nvPr/>
        </p:nvSpPr>
        <p:spPr>
          <a:xfrm>
            <a:off x="832344" y="2531252"/>
            <a:ext cx="1612995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Cloud storage</a:t>
            </a:r>
          </a:p>
          <a:p>
            <a:pPr algn="ctr">
              <a:spcBef>
                <a:spcPct val="20000"/>
              </a:spcBef>
            </a:pP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0515-ABAB-D745-B429-08E39839BEF6}"/>
              </a:ext>
            </a:extLst>
          </p:cNvPr>
          <p:cNvSpPr txBox="1"/>
          <p:nvPr/>
        </p:nvSpPr>
        <p:spPr>
          <a:xfrm>
            <a:off x="3504288" y="2461916"/>
            <a:ext cx="1612995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External hard drive</a:t>
            </a: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340667-9F84-6A4D-811B-3CB58EA5E21E}"/>
              </a:ext>
            </a:extLst>
          </p:cNvPr>
          <p:cNvSpPr txBox="1"/>
          <p:nvPr/>
        </p:nvSpPr>
        <p:spPr>
          <a:xfrm>
            <a:off x="6161220" y="2461849"/>
            <a:ext cx="1612995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Encrypted USB drive</a:t>
            </a:r>
          </a:p>
          <a:p>
            <a:pPr algn="ctr">
              <a:spcBef>
                <a:spcPct val="20000"/>
              </a:spcBef>
            </a:pP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2534" y="1951319"/>
            <a:ext cx="222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latin typeface="Arial" panose="020B0604020202020204" pitchFamily="34" charset="0"/>
                <a:ea typeface="Open Sans" panose="020B0606030504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0843" y="1951318"/>
            <a:ext cx="222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latin typeface="Arial" panose="020B0604020202020204" pitchFamily="34" charset="0"/>
                <a:ea typeface="Open Sans" panose="020B0606030504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6813" y="1951319"/>
            <a:ext cx="2222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latin typeface="Arial" panose="020B0604020202020204" pitchFamily="34" charset="0"/>
                <a:ea typeface="Open Sans" panose="020B0606030504020204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031" y="4664319"/>
            <a:ext cx="2123342" cy="334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755C31-AA5B-3AA4-0CDF-EDEC59583D8A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5AD00F65-E103-7345-9484-51FD45C3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Password security tips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B597D4C-9387-CD4E-ADD4-FA30F6788CCA}"/>
              </a:ext>
            </a:extLst>
          </p:cNvPr>
          <p:cNvSpPr txBox="1">
            <a:spLocks/>
          </p:cNvSpPr>
          <p:nvPr/>
        </p:nvSpPr>
        <p:spPr>
          <a:xfrm>
            <a:off x="457200" y="731520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Prioritize length and complexity with your passwords</a:t>
            </a:r>
          </a:p>
        </p:txBody>
      </p:sp>
      <p:pic>
        <p:nvPicPr>
          <p:cNvPr id="31" name="Graphic 16">
            <a:extLst>
              <a:ext uri="{FF2B5EF4-FFF2-40B4-BE49-F238E27FC236}">
                <a16:creationId xmlns:a16="http://schemas.microsoft.com/office/drawing/2014/main" id="{8002EF7A-9B25-2E42-964A-7CCC5F8F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048" y="1413858"/>
            <a:ext cx="457200" cy="457200"/>
          </a:xfrm>
          <a:prstGeom prst="rect">
            <a:avLst/>
          </a:prstGeom>
        </p:spPr>
      </p:pic>
      <p:pic>
        <p:nvPicPr>
          <p:cNvPr id="32" name="Graphic 19">
            <a:extLst>
              <a:ext uri="{FF2B5EF4-FFF2-40B4-BE49-F238E27FC236}">
                <a16:creationId xmlns:a16="http://schemas.microsoft.com/office/drawing/2014/main" id="{1275CE87-F9A5-6248-8B52-A7862520F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771" y="3043860"/>
            <a:ext cx="537578" cy="457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3273AC4-C5C4-5B41-8258-F99ED001F7D4}"/>
              </a:ext>
            </a:extLst>
          </p:cNvPr>
          <p:cNvSpPr txBox="1"/>
          <p:nvPr/>
        </p:nvSpPr>
        <p:spPr>
          <a:xfrm>
            <a:off x="872246" y="1471554"/>
            <a:ext cx="1929214" cy="4418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srgbClr val="FF600A"/>
                </a:solidFill>
              </a:rPr>
              <a:t>Don’t use personal information. </a:t>
            </a:r>
          </a:p>
          <a:p>
            <a:r>
              <a:rPr lang="en-US" sz="1400" b="1" dirty="0"/>
              <a:t>This can be publicly available &amp; easily accessible by hackers.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7BE546-0FD8-8540-95A1-F41CA2B96800}"/>
              </a:ext>
            </a:extLst>
          </p:cNvPr>
          <p:cNvSpPr txBox="1"/>
          <p:nvPr/>
        </p:nvSpPr>
        <p:spPr>
          <a:xfrm>
            <a:off x="5172865" y="3042118"/>
            <a:ext cx="211794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FF600A"/>
                </a:solidFill>
              </a:rPr>
              <a:t>Avoid typing passwords while using public Wi-Fi. </a:t>
            </a:r>
          </a:p>
          <a:p>
            <a:pPr lvl="0"/>
            <a:r>
              <a:rPr lang="en-US" sz="1400" b="1" dirty="0">
                <a:latin typeface="+mj-lt"/>
              </a:rPr>
              <a:t>Use a VPN or avoid websites that require your login information.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24C617-A17E-F245-9DD8-40B04A71A087}"/>
              </a:ext>
            </a:extLst>
          </p:cNvPr>
          <p:cNvSpPr txBox="1"/>
          <p:nvPr/>
        </p:nvSpPr>
        <p:spPr>
          <a:xfrm>
            <a:off x="3516564" y="1448748"/>
            <a:ext cx="207641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FF600A"/>
                </a:solidFill>
              </a:rPr>
              <a:t>Avoid using dictionary words.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latin typeface="+mj-lt"/>
              </a:rPr>
              <a:t>Password-cracking tools can easily process every word in the dictionary.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FDCCB-71F8-8B42-A061-66A7D7BB2DA8}"/>
              </a:ext>
            </a:extLst>
          </p:cNvPr>
          <p:cNvSpPr txBox="1"/>
          <p:nvPr/>
        </p:nvSpPr>
        <p:spPr>
          <a:xfrm>
            <a:off x="2171922" y="3042118"/>
            <a:ext cx="207187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FF600A"/>
                </a:solidFill>
              </a:rPr>
              <a:t>Don’t re-use passwords. 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latin typeface="+mj-lt"/>
              </a:rPr>
              <a:t>If one account is breached, your others would be vulnerable as well.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40C64F-3CDD-5841-9192-2C631F40E87C}"/>
              </a:ext>
            </a:extLst>
          </p:cNvPr>
          <p:cNvSpPr txBox="1"/>
          <p:nvPr/>
        </p:nvSpPr>
        <p:spPr>
          <a:xfrm>
            <a:off x="6096656" y="1471554"/>
            <a:ext cx="263760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rgbClr val="FF600A"/>
                </a:solidFill>
              </a:rPr>
              <a:t>Use multi-factor authentication (MFA or 2FA).</a:t>
            </a:r>
            <a:br>
              <a:rPr lang="en-US" sz="1400" b="1" dirty="0">
                <a:solidFill>
                  <a:schemeClr val="accent1"/>
                </a:solidFill>
              </a:rPr>
            </a:br>
            <a:r>
              <a:rPr lang="en-US" sz="1400" b="1" dirty="0">
                <a:solidFill>
                  <a:srgbClr val="081D4D"/>
                </a:solidFill>
                <a:latin typeface="+mj-lt"/>
              </a:rPr>
              <a:t>For especially sensitive accounts, enable and use MFA.</a:t>
            </a:r>
          </a:p>
        </p:txBody>
      </p:sp>
      <p:pic>
        <p:nvPicPr>
          <p:cNvPr id="38" name="Graphic 69">
            <a:extLst>
              <a:ext uri="{FF2B5EF4-FFF2-40B4-BE49-F238E27FC236}">
                <a16:creationId xmlns:a16="http://schemas.microsoft.com/office/drawing/2014/main" id="{6CCF8507-AC8D-624B-86FF-8848D1913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0862" y="1415593"/>
            <a:ext cx="457200" cy="457200"/>
          </a:xfrm>
          <a:prstGeom prst="rect">
            <a:avLst/>
          </a:prstGeom>
        </p:spPr>
      </p:pic>
      <p:pic>
        <p:nvPicPr>
          <p:cNvPr id="39" name="Graphic 2">
            <a:extLst>
              <a:ext uri="{FF2B5EF4-FFF2-40B4-BE49-F238E27FC236}">
                <a16:creationId xmlns:a16="http://schemas.microsoft.com/office/drawing/2014/main" id="{7BCF8668-B565-F441-80E7-6BC653F2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0488" y="3041548"/>
            <a:ext cx="457200" cy="457200"/>
          </a:xfrm>
          <a:prstGeom prst="rect">
            <a:avLst/>
          </a:prstGeom>
        </p:spPr>
      </p:pic>
      <p:pic>
        <p:nvPicPr>
          <p:cNvPr id="40" name="Graphic 35">
            <a:extLst>
              <a:ext uri="{FF2B5EF4-FFF2-40B4-BE49-F238E27FC236}">
                <a16:creationId xmlns:a16="http://schemas.microsoft.com/office/drawing/2014/main" id="{CAD0F7E5-2701-C149-94AB-F057D006A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10405" y="1448748"/>
            <a:ext cx="457200" cy="4572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22031" y="4664319"/>
            <a:ext cx="2123342" cy="334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CFC764B-951E-33CE-08D7-915E6CB82B77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FF04A-EDF0-8144-919E-AED07ABA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90330"/>
            <a:ext cx="8069263" cy="3200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A0B43D-26FB-284F-9854-289CED668960}"/>
              </a:ext>
            </a:extLst>
          </p:cNvPr>
          <p:cNvSpPr txBox="1">
            <a:spLocks/>
          </p:cNvSpPr>
          <p:nvPr/>
        </p:nvSpPr>
        <p:spPr>
          <a:xfrm>
            <a:off x="530777" y="1382011"/>
            <a:ext cx="4075260" cy="18341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15888" indent="-109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3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33363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48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tabLst/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4350" indent="-109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—"/>
              <a:tabLst/>
              <a:defRPr sz="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tabLst>
                <a:tab pos="338138" algn="l"/>
              </a:tabLst>
            </a:pPr>
            <a:r>
              <a:rPr lang="en-US" b="1" dirty="0">
                <a:solidFill>
                  <a:srgbClr val="FF600A"/>
                </a:solidFill>
              </a:rPr>
              <a:t>01</a:t>
            </a:r>
            <a:r>
              <a:rPr lang="en-US" b="1" dirty="0"/>
              <a:t>	</a:t>
            </a:r>
            <a:r>
              <a:rPr lang="en-US" b="1" dirty="0">
                <a:solidFill>
                  <a:srgbClr val="081D4D"/>
                </a:solidFill>
              </a:rPr>
              <a:t>Protecting Your Information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338138" algn="l"/>
              </a:tabLst>
            </a:pPr>
            <a:r>
              <a:rPr lang="en-US" b="1" dirty="0">
                <a:solidFill>
                  <a:srgbClr val="FF600A"/>
                </a:solidFill>
              </a:rPr>
              <a:t>02</a:t>
            </a:r>
            <a:r>
              <a:rPr lang="en-US" b="1" dirty="0">
                <a:solidFill>
                  <a:srgbClr val="081D4D"/>
                </a:solidFill>
              </a:rPr>
              <a:t>	Cyber-attacks &amp; Scams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338138" algn="l"/>
              </a:tabLst>
            </a:pPr>
            <a:r>
              <a:rPr lang="en-US" b="1" dirty="0">
                <a:solidFill>
                  <a:srgbClr val="FF600A"/>
                </a:solidFill>
              </a:rPr>
              <a:t>03</a:t>
            </a:r>
            <a:r>
              <a:rPr lang="en-US" b="1" dirty="0"/>
              <a:t>	Securing Your Accounts</a:t>
            </a:r>
            <a:endParaRPr lang="en-US" b="1" dirty="0">
              <a:solidFill>
                <a:srgbClr val="081D4D"/>
              </a:solidFill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338138" algn="l"/>
              </a:tabLst>
            </a:pPr>
            <a:r>
              <a:rPr lang="en-US" b="1" dirty="0">
                <a:solidFill>
                  <a:srgbClr val="FF600A"/>
                </a:solidFill>
              </a:rPr>
              <a:t>04</a:t>
            </a:r>
            <a:r>
              <a:rPr lang="en-US" b="1" dirty="0"/>
              <a:t>	</a:t>
            </a:r>
            <a:r>
              <a:rPr lang="en-US" b="1" dirty="0">
                <a:solidFill>
                  <a:srgbClr val="081D4D"/>
                </a:solidFill>
              </a:rPr>
              <a:t>Protecting Your Family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338138" algn="l"/>
              </a:tabLst>
            </a:pPr>
            <a:endParaRPr lang="en-US" b="1" dirty="0">
              <a:solidFill>
                <a:srgbClr val="081D4D"/>
              </a:solidFill>
            </a:endParaRPr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9EB6D0A1-04EB-5543-AFA3-66B3C95A4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34" b="21834"/>
          <a:stretch/>
        </p:blipFill>
        <p:spPr>
          <a:xfrm>
            <a:off x="3710773" y="1382011"/>
            <a:ext cx="4754577" cy="2233613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CA651F9-C8F4-2680-0F6D-6FF23E04A412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Is your password strong enough?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9" y="722670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How long would it take hackers to compromise your password?</a:t>
            </a:r>
          </a:p>
        </p:txBody>
      </p:sp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3A3423A2-0F1E-4AA3-7DE7-60409EA2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72689"/>
              </p:ext>
            </p:extLst>
          </p:nvPr>
        </p:nvGraphicFramePr>
        <p:xfrm>
          <a:off x="578512" y="1319323"/>
          <a:ext cx="7865576" cy="309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76">
                  <a:extLst>
                    <a:ext uri="{9D8B030D-6E8A-4147-A177-3AD203B41FA5}">
                      <a16:colId xmlns:a16="http://schemas.microsoft.com/office/drawing/2014/main" val="887854804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1126592430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896137045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4074258371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4235567173"/>
                    </a:ext>
                  </a:extLst>
                </a:gridCol>
                <a:gridCol w="1415520">
                  <a:extLst>
                    <a:ext uri="{9D8B030D-6E8A-4147-A177-3AD203B41FA5}">
                      <a16:colId xmlns:a16="http://schemas.microsoft.com/office/drawing/2014/main" val="193263699"/>
                    </a:ext>
                  </a:extLst>
                </a:gridCol>
              </a:tblGrid>
              <a:tr h="67981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Characters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Numbers Only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Lowercase Letters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Upper and</a:t>
                      </a:r>
                      <a:br>
                        <a:rPr lang="en-US" sz="9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Lowercase Letters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Numbers, Upper and Lowercase Letters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Numbers, Upper and Lowercase Letters, Symbols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40782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39639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49939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28 secs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 mins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5 mins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18886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Instantly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46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 mins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21 hours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5 days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 weeks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35550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 secs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14 hours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6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53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226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38364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52 secs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 year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17k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202k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30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1m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3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38123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 hours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713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6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46m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30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779m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30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5bn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3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02492"/>
                  </a:ext>
                </a:extLst>
              </a:tr>
              <a:tr h="30214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D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6 days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E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481k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30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126bn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3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2tn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3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</a:rPr>
                        <a:t>26tn years</a:t>
                      </a:r>
                    </a:p>
                  </a:txBody>
                  <a:tcPr marL="82296" marR="82296" marT="41148" marB="41148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63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46339"/>
                  </a:ext>
                </a:extLst>
              </a:tr>
            </a:tbl>
          </a:graphicData>
        </a:graphic>
      </p:graphicFrame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9A26C6-002F-15B1-A325-A8AD68303351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Multi-factor authentication (</a:t>
            </a:r>
            <a:r>
              <a:rPr lang="en-US" dirty="0" err="1"/>
              <a:t>mfa</a:t>
            </a:r>
            <a:r>
              <a:rPr lang="en-US" dirty="0"/>
              <a:t>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9" y="722670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Use multi-factor authentication to add an additional layer of security to your accounts.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2789B3B-51CD-451A-8B61-760664915684}"/>
              </a:ext>
            </a:extLst>
          </p:cNvPr>
          <p:cNvSpPr txBox="1">
            <a:spLocks/>
          </p:cNvSpPr>
          <p:nvPr/>
        </p:nvSpPr>
        <p:spPr>
          <a:xfrm>
            <a:off x="533399" y="1235818"/>
            <a:ext cx="8069263" cy="312242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27013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Wingdings" charset="2"/>
              <a:buChar char="§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4025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87388" marR="0" indent="-2333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MFA? 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1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MFA is an </a:t>
            </a:r>
            <a:r>
              <a:rPr lang="en-US" b="1" dirty="0"/>
              <a:t>authentication method that requires you to complete two methods of verification to gain access to an application. </a:t>
            </a: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1D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C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30859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EC65F98D-86DC-4A14-E64E-6A0B7F7B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9" y="2422426"/>
            <a:ext cx="3779801" cy="1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E06E86-198A-68D2-8036-D4B37B2B448C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E1DD-279D-E749-8B57-FA4DDA9E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1" y="2377027"/>
            <a:ext cx="4792132" cy="1224870"/>
          </a:xfrm>
        </p:spPr>
        <p:txBody>
          <a:bodyPr/>
          <a:lstStyle/>
          <a:p>
            <a:pPr algn="ctr"/>
            <a:r>
              <a:rPr lang="en-US" dirty="0"/>
              <a:t>Protecting your family</a:t>
            </a:r>
          </a:p>
        </p:txBody>
      </p:sp>
    </p:spTree>
    <p:extLst>
      <p:ext uri="{BB962C8B-B14F-4D97-AF65-F5344CB8AC3E}">
        <p14:creationId xmlns:p14="http://schemas.microsoft.com/office/powerpoint/2010/main" val="106618848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Internet best practices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58457" y="698863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Misuse of the internet can lead to increased risks from cyber threats.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90810-F110-4522-4D05-1E669F4EB114}"/>
              </a:ext>
            </a:extLst>
          </p:cNvPr>
          <p:cNvSpPr/>
          <p:nvPr/>
        </p:nvSpPr>
        <p:spPr>
          <a:xfrm>
            <a:off x="-324465" y="1643267"/>
            <a:ext cx="9871588" cy="2546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1A4EEA-4E0D-38D8-5553-1E06649664D1}"/>
              </a:ext>
            </a:extLst>
          </p:cNvPr>
          <p:cNvSpPr/>
          <p:nvPr/>
        </p:nvSpPr>
        <p:spPr>
          <a:xfrm>
            <a:off x="254427" y="2122669"/>
            <a:ext cx="1943100" cy="1587500"/>
          </a:xfrm>
          <a:prstGeom prst="ellipse">
            <a:avLst/>
          </a:prstGeom>
          <a:solidFill>
            <a:srgbClr val="FF600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Keep browsers and plugins up to date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7AE01D-2157-D7C8-BBCF-C40618E76C3D}"/>
              </a:ext>
            </a:extLst>
          </p:cNvPr>
          <p:cNvSpPr/>
          <p:nvPr/>
        </p:nvSpPr>
        <p:spPr>
          <a:xfrm>
            <a:off x="2489200" y="2122669"/>
            <a:ext cx="1943100" cy="1587500"/>
          </a:xfrm>
          <a:prstGeom prst="ellipse">
            <a:avLst/>
          </a:prstGeom>
          <a:solidFill>
            <a:srgbClr val="FF600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Always use VPN if connected to public Wi-Fi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881D2A-8A77-924B-B259-2A9C5FF00E39}"/>
              </a:ext>
            </a:extLst>
          </p:cNvPr>
          <p:cNvSpPr/>
          <p:nvPr/>
        </p:nvSpPr>
        <p:spPr>
          <a:xfrm>
            <a:off x="4723973" y="2089532"/>
            <a:ext cx="1943100" cy="1587500"/>
          </a:xfrm>
          <a:prstGeom prst="ellipse">
            <a:avLst/>
          </a:prstGeom>
          <a:solidFill>
            <a:srgbClr val="FF600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Use credit cards or third-party apps for payments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E55BE1-4C7E-3D32-A768-8CB8E51FE674}"/>
              </a:ext>
            </a:extLst>
          </p:cNvPr>
          <p:cNvSpPr/>
          <p:nvPr/>
        </p:nvSpPr>
        <p:spPr>
          <a:xfrm>
            <a:off x="6954212" y="2122669"/>
            <a:ext cx="1943100" cy="1587500"/>
          </a:xfrm>
          <a:prstGeom prst="ellipse">
            <a:avLst/>
          </a:prstGeom>
          <a:solidFill>
            <a:srgbClr val="FF600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Only share sensitive information on legitimate, secure websites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9356-6F5A-6CBE-92ED-4077EA3D98EF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7CB46-1E18-2F49-8D5D-C3F90653B8D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FF600A"/>
                </a:solidFill>
              </a:rPr>
              <a:t>Mobile devices can be found in nearly every American’s pocket.  How safe is your device?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DDED2-5EA7-304B-87D4-AD6E677D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Stay safe with these mobile device tips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44" y="1435028"/>
            <a:ext cx="1313907" cy="137990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1892686" y="1067306"/>
          <a:ext cx="5045075" cy="394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455" y="1651238"/>
            <a:ext cx="872540" cy="947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6927" y="3460441"/>
            <a:ext cx="803596" cy="803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2598" y="3463640"/>
            <a:ext cx="800397" cy="800397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238374-809D-0C15-68BC-AABB325E9BA6}"/>
              </a:ext>
            </a:extLst>
          </p:cNvPr>
          <p:cNvSpPr txBox="1">
            <a:spLocks/>
          </p:cNvSpPr>
          <p:nvPr/>
        </p:nvSpPr>
        <p:spPr>
          <a:xfrm>
            <a:off x="4780605" y="4616905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7CB46-1E18-2F49-8D5D-C3F90653B8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7303" y="4233927"/>
            <a:ext cx="8069263" cy="481295"/>
          </a:xfrm>
        </p:spPr>
        <p:txBody>
          <a:bodyPr/>
          <a:lstStyle/>
          <a:p>
            <a:r>
              <a:rPr lang="en-US" sz="1400" b="1" dirty="0"/>
              <a:t>Any device that has a sensor and is connected to the internet is an IOT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DDED2-5EA7-304B-87D4-AD6E677D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Securing your home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0070" y="1914743"/>
            <a:ext cx="264114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Update software regularly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Change default passwords to strong, complex passwords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Use a password manager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Enable MFA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Opt-out of data tracking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</a:endParaRPr>
          </a:p>
          <a:p>
            <a:pPr algn="l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42" y="1356163"/>
            <a:ext cx="3902253" cy="2664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572122" y="1564292"/>
            <a:ext cx="23309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FF600A"/>
                </a:solidFill>
                <a:latin typeface="Arial" panose="020B0604020202020204" pitchFamily="34" charset="0"/>
                <a:ea typeface="Open Sans" panose="020B0606030504020204" pitchFamily="34" charset="0"/>
              </a:rPr>
              <a:t>Best Practices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D5B07F-CBCD-92A4-C997-8C384B747017}"/>
              </a:ext>
            </a:extLst>
          </p:cNvPr>
          <p:cNvSpPr txBox="1">
            <a:spLocks/>
          </p:cNvSpPr>
          <p:nvPr/>
        </p:nvSpPr>
        <p:spPr>
          <a:xfrm>
            <a:off x="397303" y="738801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If you connect it, protect it!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28745E-511C-102B-714E-C9C214013601}"/>
              </a:ext>
            </a:extLst>
          </p:cNvPr>
          <p:cNvGrpSpPr/>
          <p:nvPr/>
        </p:nvGrpSpPr>
        <p:grpSpPr>
          <a:xfrm>
            <a:off x="5303019" y="1560134"/>
            <a:ext cx="2894239" cy="2652355"/>
            <a:chOff x="5290454" y="1425492"/>
            <a:chExt cx="2894239" cy="2652355"/>
          </a:xfrm>
        </p:grpSpPr>
        <p:sp>
          <p:nvSpPr>
            <p:cNvPr id="14" name="Rectangle 13"/>
            <p:cNvSpPr/>
            <p:nvPr/>
          </p:nvSpPr>
          <p:spPr>
            <a:xfrm>
              <a:off x="5290454" y="1425492"/>
              <a:ext cx="2894239" cy="2256098"/>
            </a:xfrm>
            <a:prstGeom prst="rect">
              <a:avLst/>
            </a:prstGeom>
            <a:solidFill>
              <a:srgbClr val="081D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13B69E-069B-6243-58CF-25C077324901}"/>
                </a:ext>
              </a:extLst>
            </p:cNvPr>
            <p:cNvSpPr txBox="1"/>
            <p:nvPr/>
          </p:nvSpPr>
          <p:spPr>
            <a:xfrm>
              <a:off x="5470070" y="1923411"/>
              <a:ext cx="264114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Update software regularly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Change default passwords to complex passwords, patterns, or pins.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Ensure each device has unique password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Enable MFA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Opt-out of data tracking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endParaRPr>
            </a:p>
            <a:p>
              <a:pPr algn="l"/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6AA84F-DAAE-C217-1AC9-BF58B09306E2}"/>
                </a:ext>
              </a:extLst>
            </p:cNvPr>
            <p:cNvSpPr txBox="1"/>
            <p:nvPr/>
          </p:nvSpPr>
          <p:spPr>
            <a:xfrm>
              <a:off x="5572122" y="1572960"/>
              <a:ext cx="233090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00A"/>
                  </a:solidFill>
                  <a:latin typeface="Arial" panose="020B0604020202020204" pitchFamily="34" charset="0"/>
                  <a:ea typeface="Open Sans" panose="020B0606030504020204" pitchFamily="34" charset="0"/>
                </a:rPr>
                <a:t>Best Practices</a:t>
              </a:r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CDE3BA-B771-0D62-6005-7C25DD63CCF6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00F65-E103-7345-9484-51FD45C3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Traveling safe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597D4C-9387-CD4E-ADD4-FA30F6788CCA}"/>
              </a:ext>
            </a:extLst>
          </p:cNvPr>
          <p:cNvSpPr txBox="1">
            <a:spLocks/>
          </p:cNvSpPr>
          <p:nvPr/>
        </p:nvSpPr>
        <p:spPr>
          <a:xfrm>
            <a:off x="457200" y="731520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Always value security over convenience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7B473-AFCA-FC4A-9185-67780F4DD7CC}"/>
              </a:ext>
            </a:extLst>
          </p:cNvPr>
          <p:cNvSpPr txBox="1"/>
          <p:nvPr/>
        </p:nvSpPr>
        <p:spPr>
          <a:xfrm>
            <a:off x="2610130" y="3126594"/>
            <a:ext cx="1694895" cy="707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Open Sans" panose="020B0606030504020204" pitchFamily="34" charset="0"/>
              </a:rPr>
              <a:t>Use a portable charger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C54DF-C64A-A649-A606-6B6CB8058FFC}"/>
              </a:ext>
            </a:extLst>
          </p:cNvPr>
          <p:cNvSpPr txBox="1"/>
          <p:nvPr/>
        </p:nvSpPr>
        <p:spPr>
          <a:xfrm>
            <a:off x="4455916" y="3120390"/>
            <a:ext cx="1400057" cy="707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Open Sans" panose="020B0606030504020204" pitchFamily="34" charset="0"/>
              </a:rPr>
              <a:t>Learn about local scams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E92BF-075C-4947-818A-AEECD99FA40A}"/>
              </a:ext>
            </a:extLst>
          </p:cNvPr>
          <p:cNvSpPr txBox="1"/>
          <p:nvPr/>
        </p:nvSpPr>
        <p:spPr>
          <a:xfrm>
            <a:off x="6063265" y="3118021"/>
            <a:ext cx="1400057" cy="707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ea typeface="Open Sans" panose="020B0606030504020204" pitchFamily="34" charset="0"/>
              </a:rPr>
              <a:t>Avoid public Wi-Fi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5B7EAF-5D62-13A2-B892-55AD6FA5577D}"/>
              </a:ext>
            </a:extLst>
          </p:cNvPr>
          <p:cNvGrpSpPr/>
          <p:nvPr/>
        </p:nvGrpSpPr>
        <p:grpSpPr>
          <a:xfrm>
            <a:off x="1090330" y="1905326"/>
            <a:ext cx="6683252" cy="1889071"/>
            <a:chOff x="2023905" y="1905326"/>
            <a:chExt cx="6683252" cy="1889071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2755CE8D-7FD0-0340-822D-796A9A68AABB}"/>
                </a:ext>
              </a:extLst>
            </p:cNvPr>
            <p:cNvSpPr/>
            <p:nvPr/>
          </p:nvSpPr>
          <p:spPr>
            <a:xfrm>
              <a:off x="2023905" y="1905330"/>
              <a:ext cx="1881497" cy="1019145"/>
            </a:xfrm>
            <a:prstGeom prst="chevron">
              <a:avLst>
                <a:gd name="adj" fmla="val 417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182880" rtlCol="0" anchor="b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142DAA-F2AB-FA42-8DEC-1FC2AD14B154}"/>
                </a:ext>
              </a:extLst>
            </p:cNvPr>
            <p:cNvSpPr txBox="1"/>
            <p:nvPr/>
          </p:nvSpPr>
          <p:spPr>
            <a:xfrm>
              <a:off x="2231194" y="3086511"/>
              <a:ext cx="1400057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ea typeface="Open Sans" panose="020B0606030504020204" pitchFamily="34" charset="0"/>
                </a:rPr>
                <a:t>Stay vigilant</a:t>
              </a: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34AFE01D-8950-C849-88C5-0395A47EC97E}"/>
                </a:ext>
              </a:extLst>
            </p:cNvPr>
            <p:cNvSpPr/>
            <p:nvPr/>
          </p:nvSpPr>
          <p:spPr>
            <a:xfrm>
              <a:off x="5238600" y="1905329"/>
              <a:ext cx="1881497" cy="1019145"/>
            </a:xfrm>
            <a:prstGeom prst="chevron">
              <a:avLst>
                <a:gd name="adj" fmla="val 41715"/>
              </a:avLst>
            </a:prstGeom>
            <a:solidFill>
              <a:srgbClr val="0077C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182880" rtlCol="0" anchor="b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9F837A48-3EB1-7549-B9FD-DAA0657C15CA}"/>
                </a:ext>
              </a:extLst>
            </p:cNvPr>
            <p:cNvSpPr/>
            <p:nvPr/>
          </p:nvSpPr>
          <p:spPr>
            <a:xfrm>
              <a:off x="3631251" y="1905332"/>
              <a:ext cx="1881497" cy="1019145"/>
            </a:xfrm>
            <a:prstGeom prst="chevron">
              <a:avLst>
                <a:gd name="adj" fmla="val 41715"/>
              </a:avLst>
            </a:prstGeom>
            <a:solidFill>
              <a:srgbClr val="FF600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182880" rtlCol="0" anchor="b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249441F9-EA12-FA4D-B72C-2ADE049A864D}"/>
                </a:ext>
              </a:extLst>
            </p:cNvPr>
            <p:cNvSpPr/>
            <p:nvPr/>
          </p:nvSpPr>
          <p:spPr>
            <a:xfrm>
              <a:off x="6825660" y="1905326"/>
              <a:ext cx="1881497" cy="1019145"/>
            </a:xfrm>
            <a:prstGeom prst="chevron">
              <a:avLst>
                <a:gd name="adj" fmla="val 417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bIns="182880" rtlCol="0" anchor="b"/>
            <a:lstStyle/>
            <a:p>
              <a:pPr algn="ctr"/>
              <a:endPara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843835" y="2142502"/>
              <a:ext cx="5127905" cy="437468"/>
              <a:chOff x="1310369" y="2138310"/>
              <a:chExt cx="6351936" cy="386668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453C31B-19A8-104B-B1CB-D9CAFCF09B5E}"/>
                  </a:ext>
                </a:extLst>
              </p:cNvPr>
              <p:cNvSpPr/>
              <p:nvPr/>
            </p:nvSpPr>
            <p:spPr>
              <a:xfrm>
                <a:off x="5154350" y="2154897"/>
                <a:ext cx="536098" cy="370081"/>
              </a:xfrm>
              <a:custGeom>
                <a:avLst/>
                <a:gdLst>
                  <a:gd name="connsiteX0" fmla="*/ 71740 w 397706"/>
                  <a:gd name="connsiteY0" fmla="*/ 184932 h 321223"/>
                  <a:gd name="connsiteX1" fmla="*/ 30593 w 397706"/>
                  <a:gd name="connsiteY1" fmla="*/ 260037 h 321223"/>
                  <a:gd name="connsiteX2" fmla="*/ 30593 w 397706"/>
                  <a:gd name="connsiteY2" fmla="*/ 290630 h 321223"/>
                  <a:gd name="connsiteX3" fmla="*/ 214149 w 397706"/>
                  <a:gd name="connsiteY3" fmla="*/ 290630 h 321223"/>
                  <a:gd name="connsiteX4" fmla="*/ 214149 w 397706"/>
                  <a:gd name="connsiteY4" fmla="*/ 260037 h 321223"/>
                  <a:gd name="connsiteX5" fmla="*/ 175602 w 397706"/>
                  <a:gd name="connsiteY5" fmla="*/ 184932 h 321223"/>
                  <a:gd name="connsiteX6" fmla="*/ 122371 w 397706"/>
                  <a:gd name="connsiteY6" fmla="*/ 218737 h 321223"/>
                  <a:gd name="connsiteX7" fmla="*/ 328107 w 397706"/>
                  <a:gd name="connsiteY7" fmla="*/ 148986 h 321223"/>
                  <a:gd name="connsiteX8" fmla="*/ 397706 w 397706"/>
                  <a:gd name="connsiteY8" fmla="*/ 260037 h 321223"/>
                  <a:gd name="connsiteX9" fmla="*/ 397706 w 397706"/>
                  <a:gd name="connsiteY9" fmla="*/ 290630 h 321223"/>
                  <a:gd name="connsiteX10" fmla="*/ 397706 w 397706"/>
                  <a:gd name="connsiteY10" fmla="*/ 321223 h 321223"/>
                  <a:gd name="connsiteX11" fmla="*/ 275335 w 397706"/>
                  <a:gd name="connsiteY11" fmla="*/ 321223 h 321223"/>
                  <a:gd name="connsiteX12" fmla="*/ 275335 w 397706"/>
                  <a:gd name="connsiteY12" fmla="*/ 290630 h 321223"/>
                  <a:gd name="connsiteX13" fmla="*/ 367113 w 397706"/>
                  <a:gd name="connsiteY13" fmla="*/ 290630 h 321223"/>
                  <a:gd name="connsiteX14" fmla="*/ 367113 w 397706"/>
                  <a:gd name="connsiteY14" fmla="*/ 260037 h 321223"/>
                  <a:gd name="connsiteX15" fmla="*/ 328260 w 397706"/>
                  <a:gd name="connsiteY15" fmla="*/ 185697 h 321223"/>
                  <a:gd name="connsiteX16" fmla="*/ 275335 w 397706"/>
                  <a:gd name="connsiteY16" fmla="*/ 218890 h 321223"/>
                  <a:gd name="connsiteX17" fmla="*/ 262945 w 397706"/>
                  <a:gd name="connsiteY17" fmla="*/ 190439 h 321223"/>
                  <a:gd name="connsiteX18" fmla="*/ 74187 w 397706"/>
                  <a:gd name="connsiteY18" fmla="*/ 148833 h 321223"/>
                  <a:gd name="connsiteX19" fmla="*/ 122371 w 397706"/>
                  <a:gd name="connsiteY19" fmla="*/ 182026 h 321223"/>
                  <a:gd name="connsiteX20" fmla="*/ 174531 w 397706"/>
                  <a:gd name="connsiteY20" fmla="*/ 148986 h 321223"/>
                  <a:gd name="connsiteX21" fmla="*/ 244742 w 397706"/>
                  <a:gd name="connsiteY21" fmla="*/ 260037 h 321223"/>
                  <a:gd name="connsiteX22" fmla="*/ 244742 w 397706"/>
                  <a:gd name="connsiteY22" fmla="*/ 290630 h 321223"/>
                  <a:gd name="connsiteX23" fmla="*/ 244742 w 397706"/>
                  <a:gd name="connsiteY23" fmla="*/ 321223 h 321223"/>
                  <a:gd name="connsiteX24" fmla="*/ 0 w 397706"/>
                  <a:gd name="connsiteY24" fmla="*/ 321223 h 321223"/>
                  <a:gd name="connsiteX25" fmla="*/ 0 w 397706"/>
                  <a:gd name="connsiteY25" fmla="*/ 290630 h 321223"/>
                  <a:gd name="connsiteX26" fmla="*/ 0 w 397706"/>
                  <a:gd name="connsiteY26" fmla="*/ 260037 h 321223"/>
                  <a:gd name="connsiteX27" fmla="*/ 74187 w 397706"/>
                  <a:gd name="connsiteY27" fmla="*/ 148833 h 321223"/>
                  <a:gd name="connsiteX28" fmla="*/ 275335 w 397706"/>
                  <a:gd name="connsiteY28" fmla="*/ 30592 h 321223"/>
                  <a:gd name="connsiteX29" fmla="*/ 237706 w 397706"/>
                  <a:gd name="connsiteY29" fmla="*/ 68374 h 321223"/>
                  <a:gd name="connsiteX30" fmla="*/ 237706 w 397706"/>
                  <a:gd name="connsiteY30" fmla="*/ 68527 h 321223"/>
                  <a:gd name="connsiteX31" fmla="*/ 275641 w 397706"/>
                  <a:gd name="connsiteY31" fmla="*/ 106156 h 321223"/>
                  <a:gd name="connsiteX32" fmla="*/ 313269 w 397706"/>
                  <a:gd name="connsiteY32" fmla="*/ 68221 h 321223"/>
                  <a:gd name="connsiteX33" fmla="*/ 275335 w 397706"/>
                  <a:gd name="connsiteY33" fmla="*/ 30592 h 321223"/>
                  <a:gd name="connsiteX34" fmla="*/ 122372 w 397706"/>
                  <a:gd name="connsiteY34" fmla="*/ 30592 h 321223"/>
                  <a:gd name="connsiteX35" fmla="*/ 122218 w 397706"/>
                  <a:gd name="connsiteY35" fmla="*/ 30593 h 321223"/>
                  <a:gd name="connsiteX36" fmla="*/ 84590 w 397706"/>
                  <a:gd name="connsiteY36" fmla="*/ 68527 h 321223"/>
                  <a:gd name="connsiteX37" fmla="*/ 122371 w 397706"/>
                  <a:gd name="connsiteY37" fmla="*/ 106156 h 321223"/>
                  <a:gd name="connsiteX38" fmla="*/ 160153 w 397706"/>
                  <a:gd name="connsiteY38" fmla="*/ 68375 h 321223"/>
                  <a:gd name="connsiteX39" fmla="*/ 122372 w 397706"/>
                  <a:gd name="connsiteY39" fmla="*/ 30592 h 321223"/>
                  <a:gd name="connsiteX40" fmla="*/ 275335 w 397706"/>
                  <a:gd name="connsiteY40" fmla="*/ 0 h 321223"/>
                  <a:gd name="connsiteX41" fmla="*/ 343556 w 397706"/>
                  <a:gd name="connsiteY41" fmla="*/ 68527 h 321223"/>
                  <a:gd name="connsiteX42" fmla="*/ 343556 w 397706"/>
                  <a:gd name="connsiteY42" fmla="*/ 68833 h 321223"/>
                  <a:gd name="connsiteX43" fmla="*/ 274723 w 397706"/>
                  <a:gd name="connsiteY43" fmla="*/ 137054 h 321223"/>
                  <a:gd name="connsiteX44" fmla="*/ 206502 w 397706"/>
                  <a:gd name="connsiteY44" fmla="*/ 68221 h 321223"/>
                  <a:gd name="connsiteX45" fmla="*/ 275335 w 397706"/>
                  <a:gd name="connsiteY45" fmla="*/ 0 h 321223"/>
                  <a:gd name="connsiteX46" fmla="*/ 122372 w 397706"/>
                  <a:gd name="connsiteY46" fmla="*/ 0 h 321223"/>
                  <a:gd name="connsiteX47" fmla="*/ 190593 w 397706"/>
                  <a:gd name="connsiteY47" fmla="*/ 68527 h 321223"/>
                  <a:gd name="connsiteX48" fmla="*/ 190593 w 397706"/>
                  <a:gd name="connsiteY48" fmla="*/ 68833 h 321223"/>
                  <a:gd name="connsiteX49" fmla="*/ 121760 w 397706"/>
                  <a:gd name="connsiteY49" fmla="*/ 137054 h 321223"/>
                  <a:gd name="connsiteX50" fmla="*/ 53539 w 397706"/>
                  <a:gd name="connsiteY50" fmla="*/ 68221 h 321223"/>
                  <a:gd name="connsiteX51" fmla="*/ 122372 w 397706"/>
                  <a:gd name="connsiteY51" fmla="*/ 0 h 321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97706" h="321223">
                    <a:moveTo>
                      <a:pt x="71740" y="184932"/>
                    </a:moveTo>
                    <a:cubicBezTo>
                      <a:pt x="46589" y="201752"/>
                      <a:pt x="31229" y="229787"/>
                      <a:pt x="30593" y="260037"/>
                    </a:cubicBezTo>
                    <a:lnTo>
                      <a:pt x="30593" y="290630"/>
                    </a:lnTo>
                    <a:lnTo>
                      <a:pt x="214149" y="290630"/>
                    </a:lnTo>
                    <a:lnTo>
                      <a:pt x="214149" y="260037"/>
                    </a:lnTo>
                    <a:cubicBezTo>
                      <a:pt x="212344" y="230720"/>
                      <a:pt x="198369" y="203491"/>
                      <a:pt x="175602" y="184932"/>
                    </a:cubicBezTo>
                    <a:lnTo>
                      <a:pt x="122371" y="218737"/>
                    </a:lnTo>
                    <a:close/>
                    <a:moveTo>
                      <a:pt x="328107" y="148986"/>
                    </a:moveTo>
                    <a:cubicBezTo>
                      <a:pt x="369276" y="171130"/>
                      <a:pt x="395726" y="213333"/>
                      <a:pt x="397706" y="260037"/>
                    </a:cubicBezTo>
                    <a:lnTo>
                      <a:pt x="397706" y="290630"/>
                    </a:lnTo>
                    <a:lnTo>
                      <a:pt x="397706" y="321223"/>
                    </a:lnTo>
                    <a:lnTo>
                      <a:pt x="275335" y="321223"/>
                    </a:lnTo>
                    <a:lnTo>
                      <a:pt x="275335" y="290630"/>
                    </a:lnTo>
                    <a:lnTo>
                      <a:pt x="367113" y="290630"/>
                    </a:lnTo>
                    <a:lnTo>
                      <a:pt x="367113" y="260037"/>
                    </a:lnTo>
                    <a:cubicBezTo>
                      <a:pt x="365042" y="230939"/>
                      <a:pt x="350968" y="204010"/>
                      <a:pt x="328260" y="185697"/>
                    </a:cubicBezTo>
                    <a:lnTo>
                      <a:pt x="275335" y="218890"/>
                    </a:lnTo>
                    <a:cubicBezTo>
                      <a:pt x="272761" y="208802"/>
                      <a:pt x="268578" y="199195"/>
                      <a:pt x="262945" y="190439"/>
                    </a:cubicBezTo>
                    <a:close/>
                    <a:moveTo>
                      <a:pt x="74187" y="148833"/>
                    </a:moveTo>
                    <a:lnTo>
                      <a:pt x="122371" y="182026"/>
                    </a:lnTo>
                    <a:lnTo>
                      <a:pt x="174531" y="148986"/>
                    </a:lnTo>
                    <a:cubicBezTo>
                      <a:pt x="215958" y="170948"/>
                      <a:pt x="242668" y="213195"/>
                      <a:pt x="244742" y="260037"/>
                    </a:cubicBezTo>
                    <a:lnTo>
                      <a:pt x="244742" y="290630"/>
                    </a:lnTo>
                    <a:lnTo>
                      <a:pt x="244742" y="321223"/>
                    </a:lnTo>
                    <a:lnTo>
                      <a:pt x="0" y="321223"/>
                    </a:lnTo>
                    <a:lnTo>
                      <a:pt x="0" y="290630"/>
                    </a:lnTo>
                    <a:lnTo>
                      <a:pt x="0" y="260037"/>
                    </a:lnTo>
                    <a:cubicBezTo>
                      <a:pt x="509" y="211544"/>
                      <a:pt x="29607" y="167926"/>
                      <a:pt x="74187" y="148833"/>
                    </a:cubicBezTo>
                    <a:close/>
                    <a:moveTo>
                      <a:pt x="275335" y="30592"/>
                    </a:moveTo>
                    <a:cubicBezTo>
                      <a:pt x="254528" y="30677"/>
                      <a:pt x="237705" y="47568"/>
                      <a:pt x="237706" y="68374"/>
                    </a:cubicBezTo>
                    <a:cubicBezTo>
                      <a:pt x="237706" y="68425"/>
                      <a:pt x="237706" y="68476"/>
                      <a:pt x="237706" y="68527"/>
                    </a:cubicBezTo>
                    <a:cubicBezTo>
                      <a:pt x="237790" y="89393"/>
                      <a:pt x="254774" y="106240"/>
                      <a:pt x="275641" y="106156"/>
                    </a:cubicBezTo>
                    <a:cubicBezTo>
                      <a:pt x="296507" y="106071"/>
                      <a:pt x="313354" y="89087"/>
                      <a:pt x="313269" y="68221"/>
                    </a:cubicBezTo>
                    <a:cubicBezTo>
                      <a:pt x="313185" y="47355"/>
                      <a:pt x="296201" y="30508"/>
                      <a:pt x="275335" y="30592"/>
                    </a:cubicBezTo>
                    <a:close/>
                    <a:moveTo>
                      <a:pt x="122372" y="30592"/>
                    </a:moveTo>
                    <a:cubicBezTo>
                      <a:pt x="122320" y="30592"/>
                      <a:pt x="122269" y="30592"/>
                      <a:pt x="122218" y="30593"/>
                    </a:cubicBezTo>
                    <a:cubicBezTo>
                      <a:pt x="101352" y="30677"/>
                      <a:pt x="84505" y="47661"/>
                      <a:pt x="84590" y="68527"/>
                    </a:cubicBezTo>
                    <a:cubicBezTo>
                      <a:pt x="84674" y="89334"/>
                      <a:pt x="101564" y="106156"/>
                      <a:pt x="122371" y="106156"/>
                    </a:cubicBezTo>
                    <a:cubicBezTo>
                      <a:pt x="143237" y="106157"/>
                      <a:pt x="160153" y="89241"/>
                      <a:pt x="160153" y="68375"/>
                    </a:cubicBezTo>
                    <a:cubicBezTo>
                      <a:pt x="160153" y="47508"/>
                      <a:pt x="143238" y="30593"/>
                      <a:pt x="122372" y="30592"/>
                    </a:cubicBezTo>
                    <a:close/>
                    <a:moveTo>
                      <a:pt x="275335" y="0"/>
                    </a:moveTo>
                    <a:cubicBezTo>
                      <a:pt x="313097" y="84"/>
                      <a:pt x="343641" y="30765"/>
                      <a:pt x="343556" y="68527"/>
                    </a:cubicBezTo>
                    <a:cubicBezTo>
                      <a:pt x="343556" y="68629"/>
                      <a:pt x="343556" y="68731"/>
                      <a:pt x="343556" y="68833"/>
                    </a:cubicBezTo>
                    <a:cubicBezTo>
                      <a:pt x="343387" y="106679"/>
                      <a:pt x="312569" y="137223"/>
                      <a:pt x="274723" y="137054"/>
                    </a:cubicBezTo>
                    <a:cubicBezTo>
                      <a:pt x="236876" y="136885"/>
                      <a:pt x="206333" y="106067"/>
                      <a:pt x="206502" y="68221"/>
                    </a:cubicBezTo>
                    <a:cubicBezTo>
                      <a:pt x="206671" y="30374"/>
                      <a:pt x="237488" y="-169"/>
                      <a:pt x="275335" y="0"/>
                    </a:cubicBezTo>
                    <a:close/>
                    <a:moveTo>
                      <a:pt x="122372" y="0"/>
                    </a:moveTo>
                    <a:cubicBezTo>
                      <a:pt x="160099" y="168"/>
                      <a:pt x="190594" y="30800"/>
                      <a:pt x="190593" y="68527"/>
                    </a:cubicBezTo>
                    <a:cubicBezTo>
                      <a:pt x="190593" y="68629"/>
                      <a:pt x="190593" y="68731"/>
                      <a:pt x="190593" y="68833"/>
                    </a:cubicBezTo>
                    <a:cubicBezTo>
                      <a:pt x="190424" y="106679"/>
                      <a:pt x="159606" y="137223"/>
                      <a:pt x="121760" y="137054"/>
                    </a:cubicBezTo>
                    <a:cubicBezTo>
                      <a:pt x="83913" y="136885"/>
                      <a:pt x="53370" y="106067"/>
                      <a:pt x="53539" y="68221"/>
                    </a:cubicBezTo>
                    <a:cubicBezTo>
                      <a:pt x="53708" y="30374"/>
                      <a:pt x="84525" y="-169"/>
                      <a:pt x="1223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50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AE64C23-4962-0E4C-AD4B-D6C0E152AC5A}"/>
                  </a:ext>
                </a:extLst>
              </p:cNvPr>
              <p:cNvSpPr/>
              <p:nvPr/>
            </p:nvSpPr>
            <p:spPr>
              <a:xfrm>
                <a:off x="7240368" y="2138310"/>
                <a:ext cx="421937" cy="341606"/>
              </a:xfrm>
              <a:custGeom>
                <a:avLst/>
                <a:gdLst>
                  <a:gd name="connsiteX0" fmla="*/ 182879 w 365760"/>
                  <a:gd name="connsiteY0" fmla="*/ 241261 h 297532"/>
                  <a:gd name="connsiteX1" fmla="*/ 168811 w 365760"/>
                  <a:gd name="connsiteY1" fmla="*/ 255329 h 297532"/>
                  <a:gd name="connsiteX2" fmla="*/ 182879 w 365760"/>
                  <a:gd name="connsiteY2" fmla="*/ 269397 h 297532"/>
                  <a:gd name="connsiteX3" fmla="*/ 196947 w 365760"/>
                  <a:gd name="connsiteY3" fmla="*/ 255329 h 297532"/>
                  <a:gd name="connsiteX4" fmla="*/ 182879 w 365760"/>
                  <a:gd name="connsiteY4" fmla="*/ 241261 h 297532"/>
                  <a:gd name="connsiteX5" fmla="*/ 182879 w 365760"/>
                  <a:gd name="connsiteY5" fmla="*/ 213126 h 297532"/>
                  <a:gd name="connsiteX6" fmla="*/ 225082 w 365760"/>
                  <a:gd name="connsiteY6" fmla="*/ 255329 h 297532"/>
                  <a:gd name="connsiteX7" fmla="*/ 182879 w 365760"/>
                  <a:gd name="connsiteY7" fmla="*/ 297532 h 297532"/>
                  <a:gd name="connsiteX8" fmla="*/ 140676 w 365760"/>
                  <a:gd name="connsiteY8" fmla="*/ 255329 h 297532"/>
                  <a:gd name="connsiteX9" fmla="*/ 182879 w 365760"/>
                  <a:gd name="connsiteY9" fmla="*/ 213126 h 297532"/>
                  <a:gd name="connsiteX10" fmla="*/ 182879 w 365760"/>
                  <a:gd name="connsiteY10" fmla="*/ 139693 h 297532"/>
                  <a:gd name="connsiteX11" fmla="*/ 267285 w 365760"/>
                  <a:gd name="connsiteY11" fmla="*/ 175987 h 297532"/>
                  <a:gd name="connsiteX12" fmla="*/ 246887 w 365760"/>
                  <a:gd name="connsiteY12" fmla="*/ 195963 h 297532"/>
                  <a:gd name="connsiteX13" fmla="*/ 241955 w 365760"/>
                  <a:gd name="connsiteY13" fmla="*/ 191032 h 297532"/>
                  <a:gd name="connsiteX14" fmla="*/ 118308 w 365760"/>
                  <a:gd name="connsiteY14" fmla="*/ 195963 h 297532"/>
                  <a:gd name="connsiteX15" fmla="*/ 98473 w 365760"/>
                  <a:gd name="connsiteY15" fmla="*/ 175987 h 297532"/>
                  <a:gd name="connsiteX16" fmla="*/ 182879 w 365760"/>
                  <a:gd name="connsiteY16" fmla="*/ 139693 h 297532"/>
                  <a:gd name="connsiteX17" fmla="*/ 182880 w 365760"/>
                  <a:gd name="connsiteY17" fmla="*/ 66962 h 297532"/>
                  <a:gd name="connsiteX18" fmla="*/ 318352 w 365760"/>
                  <a:gd name="connsiteY18" fmla="*/ 124640 h 297532"/>
                  <a:gd name="connsiteX19" fmla="*/ 298376 w 365760"/>
                  <a:gd name="connsiteY19" fmla="*/ 144616 h 297532"/>
                  <a:gd name="connsiteX20" fmla="*/ 293332 w 365760"/>
                  <a:gd name="connsiteY20" fmla="*/ 139572 h 297532"/>
                  <a:gd name="connsiteX21" fmla="*/ 67384 w 365760"/>
                  <a:gd name="connsiteY21" fmla="*/ 144616 h 297532"/>
                  <a:gd name="connsiteX22" fmla="*/ 47408 w 365760"/>
                  <a:gd name="connsiteY22" fmla="*/ 124640 h 297532"/>
                  <a:gd name="connsiteX23" fmla="*/ 182880 w 365760"/>
                  <a:gd name="connsiteY23" fmla="*/ 66962 h 297532"/>
                  <a:gd name="connsiteX24" fmla="*/ 182880 w 365760"/>
                  <a:gd name="connsiteY24" fmla="*/ 0 h 297532"/>
                  <a:gd name="connsiteX25" fmla="*/ 365760 w 365760"/>
                  <a:gd name="connsiteY25" fmla="*/ 77232 h 297532"/>
                  <a:gd name="connsiteX26" fmla="*/ 345784 w 365760"/>
                  <a:gd name="connsiteY26" fmla="*/ 97208 h 297532"/>
                  <a:gd name="connsiteX27" fmla="*/ 340840 w 365760"/>
                  <a:gd name="connsiteY27" fmla="*/ 92264 h 297532"/>
                  <a:gd name="connsiteX28" fmla="*/ 19976 w 365760"/>
                  <a:gd name="connsiteY28" fmla="*/ 97208 h 297532"/>
                  <a:gd name="connsiteX29" fmla="*/ 0 w 365760"/>
                  <a:gd name="connsiteY29" fmla="*/ 77232 h 297532"/>
                  <a:gd name="connsiteX30" fmla="*/ 182880 w 365760"/>
                  <a:gd name="connsiteY30" fmla="*/ 0 h 297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" h="297532">
                    <a:moveTo>
                      <a:pt x="182879" y="241261"/>
                    </a:moveTo>
                    <a:cubicBezTo>
                      <a:pt x="175110" y="241261"/>
                      <a:pt x="168811" y="247560"/>
                      <a:pt x="168811" y="255329"/>
                    </a:cubicBezTo>
                    <a:cubicBezTo>
                      <a:pt x="168811" y="263098"/>
                      <a:pt x="175110" y="269397"/>
                      <a:pt x="182879" y="269397"/>
                    </a:cubicBezTo>
                    <a:cubicBezTo>
                      <a:pt x="190648" y="269397"/>
                      <a:pt x="196947" y="263098"/>
                      <a:pt x="196947" y="255329"/>
                    </a:cubicBezTo>
                    <a:cubicBezTo>
                      <a:pt x="196947" y="247560"/>
                      <a:pt x="190648" y="241261"/>
                      <a:pt x="182879" y="241261"/>
                    </a:cubicBezTo>
                    <a:close/>
                    <a:moveTo>
                      <a:pt x="182879" y="213126"/>
                    </a:moveTo>
                    <a:cubicBezTo>
                      <a:pt x="206187" y="213126"/>
                      <a:pt x="225082" y="232021"/>
                      <a:pt x="225082" y="255329"/>
                    </a:cubicBezTo>
                    <a:cubicBezTo>
                      <a:pt x="225082" y="278637"/>
                      <a:pt x="206187" y="297532"/>
                      <a:pt x="182879" y="297532"/>
                    </a:cubicBezTo>
                    <a:cubicBezTo>
                      <a:pt x="159571" y="297532"/>
                      <a:pt x="140676" y="278637"/>
                      <a:pt x="140676" y="255329"/>
                    </a:cubicBezTo>
                    <a:cubicBezTo>
                      <a:pt x="140676" y="232021"/>
                      <a:pt x="159571" y="213126"/>
                      <a:pt x="182879" y="213126"/>
                    </a:cubicBezTo>
                    <a:close/>
                    <a:moveTo>
                      <a:pt x="182879" y="139693"/>
                    </a:moveTo>
                    <a:cubicBezTo>
                      <a:pt x="214827" y="139581"/>
                      <a:pt x="245390" y="152723"/>
                      <a:pt x="267285" y="175987"/>
                    </a:cubicBezTo>
                    <a:lnTo>
                      <a:pt x="246887" y="195963"/>
                    </a:lnTo>
                    <a:cubicBezTo>
                      <a:pt x="245309" y="194255"/>
                      <a:pt x="243664" y="192609"/>
                      <a:pt x="241955" y="191032"/>
                    </a:cubicBezTo>
                    <a:cubicBezTo>
                      <a:pt x="206449" y="158249"/>
                      <a:pt x="151091" y="160457"/>
                      <a:pt x="118308" y="195963"/>
                    </a:cubicBezTo>
                    <a:lnTo>
                      <a:pt x="98473" y="175987"/>
                    </a:lnTo>
                    <a:cubicBezTo>
                      <a:pt x="120369" y="152723"/>
                      <a:pt x="150932" y="139581"/>
                      <a:pt x="182879" y="139693"/>
                    </a:cubicBezTo>
                    <a:close/>
                    <a:moveTo>
                      <a:pt x="182880" y="66962"/>
                    </a:moveTo>
                    <a:cubicBezTo>
                      <a:pt x="234019" y="66881"/>
                      <a:pt x="282966" y="87721"/>
                      <a:pt x="318352" y="124640"/>
                    </a:cubicBezTo>
                    <a:lnTo>
                      <a:pt x="298376" y="144616"/>
                    </a:lnTo>
                    <a:cubicBezTo>
                      <a:pt x="296732" y="142897"/>
                      <a:pt x="295050" y="141216"/>
                      <a:pt x="293332" y="139572"/>
                    </a:cubicBezTo>
                    <a:cubicBezTo>
                      <a:pt x="229545" y="78571"/>
                      <a:pt x="128385" y="80829"/>
                      <a:pt x="67384" y="144616"/>
                    </a:cubicBezTo>
                    <a:lnTo>
                      <a:pt x="47408" y="124640"/>
                    </a:lnTo>
                    <a:cubicBezTo>
                      <a:pt x="82794" y="87721"/>
                      <a:pt x="131741" y="66881"/>
                      <a:pt x="182880" y="66962"/>
                    </a:cubicBezTo>
                    <a:close/>
                    <a:moveTo>
                      <a:pt x="182880" y="0"/>
                    </a:moveTo>
                    <a:cubicBezTo>
                      <a:pt x="251769" y="-11"/>
                      <a:pt x="317732" y="27846"/>
                      <a:pt x="365760" y="77232"/>
                    </a:cubicBezTo>
                    <a:lnTo>
                      <a:pt x="345784" y="97208"/>
                    </a:lnTo>
                    <a:cubicBezTo>
                      <a:pt x="344161" y="95534"/>
                      <a:pt x="342513" y="93886"/>
                      <a:pt x="340840" y="92264"/>
                    </a:cubicBezTo>
                    <a:cubicBezTo>
                      <a:pt x="250871" y="5025"/>
                      <a:pt x="107215" y="7238"/>
                      <a:pt x="19976" y="97208"/>
                    </a:cubicBezTo>
                    <a:lnTo>
                      <a:pt x="0" y="77232"/>
                    </a:lnTo>
                    <a:cubicBezTo>
                      <a:pt x="48028" y="27846"/>
                      <a:pt x="113991" y="-11"/>
                      <a:pt x="18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922E7ED-6C55-4143-93D7-0378B9C3D858}"/>
                  </a:ext>
                </a:extLst>
              </p:cNvPr>
              <p:cNvSpPr/>
              <p:nvPr/>
            </p:nvSpPr>
            <p:spPr>
              <a:xfrm>
                <a:off x="3235241" y="2154897"/>
                <a:ext cx="431615" cy="370081"/>
              </a:xfrm>
              <a:custGeom>
                <a:avLst/>
                <a:gdLst>
                  <a:gd name="connsiteX0" fmla="*/ 335567 w 365865"/>
                  <a:gd name="connsiteY0" fmla="*/ 154744 h 365759"/>
                  <a:gd name="connsiteX1" fmla="*/ 363702 w 365865"/>
                  <a:gd name="connsiteY1" fmla="*/ 154744 h 365759"/>
                  <a:gd name="connsiteX2" fmla="*/ 314901 w 365865"/>
                  <a:gd name="connsiteY2" fmla="*/ 309436 h 365759"/>
                  <a:gd name="connsiteX3" fmla="*/ 56323 w 365865"/>
                  <a:gd name="connsiteY3" fmla="*/ 314694 h 365759"/>
                  <a:gd name="connsiteX4" fmla="*/ 56323 w 365865"/>
                  <a:gd name="connsiteY4" fmla="*/ 365759 h 365759"/>
                  <a:gd name="connsiteX5" fmla="*/ 28188 w 365865"/>
                  <a:gd name="connsiteY5" fmla="*/ 365759 h 365759"/>
                  <a:gd name="connsiteX6" fmla="*/ 28188 w 365865"/>
                  <a:gd name="connsiteY6" fmla="*/ 267286 h 365759"/>
                  <a:gd name="connsiteX7" fmla="*/ 126662 w 365865"/>
                  <a:gd name="connsiteY7" fmla="*/ 267286 h 365759"/>
                  <a:gd name="connsiteX8" fmla="*/ 126662 w 365865"/>
                  <a:gd name="connsiteY8" fmla="*/ 295421 h 365759"/>
                  <a:gd name="connsiteX9" fmla="*/ 76862 w 365865"/>
                  <a:gd name="connsiteY9" fmla="*/ 295421 h 365759"/>
                  <a:gd name="connsiteX10" fmla="*/ 211988 w 365865"/>
                  <a:gd name="connsiteY10" fmla="*/ 335354 h 365759"/>
                  <a:gd name="connsiteX11" fmla="*/ 335567 w 365865"/>
                  <a:gd name="connsiteY11" fmla="*/ 154744 h 365759"/>
                  <a:gd name="connsiteX12" fmla="*/ 309542 w 365865"/>
                  <a:gd name="connsiteY12" fmla="*/ 0 h 365759"/>
                  <a:gd name="connsiteX13" fmla="*/ 337677 w 365865"/>
                  <a:gd name="connsiteY13" fmla="*/ 0 h 365759"/>
                  <a:gd name="connsiteX14" fmla="*/ 337677 w 365865"/>
                  <a:gd name="connsiteY14" fmla="*/ 98474 h 365759"/>
                  <a:gd name="connsiteX15" fmla="*/ 239204 w 365865"/>
                  <a:gd name="connsiteY15" fmla="*/ 98474 h 365759"/>
                  <a:gd name="connsiteX16" fmla="*/ 239204 w 365865"/>
                  <a:gd name="connsiteY16" fmla="*/ 70338 h 365759"/>
                  <a:gd name="connsiteX17" fmla="*/ 289003 w 365865"/>
                  <a:gd name="connsiteY17" fmla="*/ 70338 h 365759"/>
                  <a:gd name="connsiteX18" fmla="*/ 183063 w 365865"/>
                  <a:gd name="connsiteY18" fmla="*/ 28266 h 365759"/>
                  <a:gd name="connsiteX19" fmla="*/ 28188 w 365865"/>
                  <a:gd name="connsiteY19" fmla="*/ 182880 h 365759"/>
                  <a:gd name="connsiteX20" fmla="*/ 30298 w 365865"/>
                  <a:gd name="connsiteY20" fmla="*/ 211015 h 365759"/>
                  <a:gd name="connsiteX21" fmla="*/ 2163 w 365865"/>
                  <a:gd name="connsiteY21" fmla="*/ 211015 h 365759"/>
                  <a:gd name="connsiteX22" fmla="*/ 50964 w 365865"/>
                  <a:gd name="connsiteY22" fmla="*/ 56323 h 365759"/>
                  <a:gd name="connsiteX23" fmla="*/ 309542 w 365865"/>
                  <a:gd name="connsiteY23" fmla="*/ 51066 h 36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65" h="365759">
                    <a:moveTo>
                      <a:pt x="335567" y="154744"/>
                    </a:moveTo>
                    <a:lnTo>
                      <a:pt x="363702" y="154744"/>
                    </a:lnTo>
                    <a:cubicBezTo>
                      <a:pt x="372444" y="211097"/>
                      <a:pt x="354397" y="268301"/>
                      <a:pt x="314901" y="309436"/>
                    </a:cubicBezTo>
                    <a:cubicBezTo>
                      <a:pt x="244949" y="382292"/>
                      <a:pt x="129180" y="384646"/>
                      <a:pt x="56323" y="314694"/>
                    </a:cubicBezTo>
                    <a:lnTo>
                      <a:pt x="56323" y="365759"/>
                    </a:lnTo>
                    <a:lnTo>
                      <a:pt x="28188" y="365759"/>
                    </a:lnTo>
                    <a:lnTo>
                      <a:pt x="28188" y="267286"/>
                    </a:lnTo>
                    <a:lnTo>
                      <a:pt x="126662" y="267286"/>
                    </a:lnTo>
                    <a:lnTo>
                      <a:pt x="126662" y="295421"/>
                    </a:lnTo>
                    <a:lnTo>
                      <a:pt x="76862" y="295421"/>
                    </a:lnTo>
                    <a:cubicBezTo>
                      <a:pt x="112880" y="329656"/>
                      <a:pt x="163147" y="344511"/>
                      <a:pt x="211988" y="335354"/>
                    </a:cubicBezTo>
                    <a:cubicBezTo>
                      <a:pt x="295988" y="319605"/>
                      <a:pt x="351316" y="238743"/>
                      <a:pt x="335567" y="154744"/>
                    </a:cubicBezTo>
                    <a:close/>
                    <a:moveTo>
                      <a:pt x="309542" y="0"/>
                    </a:moveTo>
                    <a:lnTo>
                      <a:pt x="337677" y="0"/>
                    </a:lnTo>
                    <a:lnTo>
                      <a:pt x="337677" y="98474"/>
                    </a:lnTo>
                    <a:lnTo>
                      <a:pt x="239204" y="98474"/>
                    </a:lnTo>
                    <a:lnTo>
                      <a:pt x="239204" y="70338"/>
                    </a:lnTo>
                    <a:lnTo>
                      <a:pt x="289003" y="70338"/>
                    </a:lnTo>
                    <a:cubicBezTo>
                      <a:pt x="260330" y="43345"/>
                      <a:pt x="222444" y="28299"/>
                      <a:pt x="183063" y="28266"/>
                    </a:cubicBezTo>
                    <a:cubicBezTo>
                      <a:pt x="97600" y="28194"/>
                      <a:pt x="28260" y="97417"/>
                      <a:pt x="28188" y="182880"/>
                    </a:cubicBezTo>
                    <a:cubicBezTo>
                      <a:pt x="28033" y="192303"/>
                      <a:pt x="28740" y="201721"/>
                      <a:pt x="30298" y="211015"/>
                    </a:cubicBezTo>
                    <a:lnTo>
                      <a:pt x="2163" y="211015"/>
                    </a:lnTo>
                    <a:cubicBezTo>
                      <a:pt x="-6578" y="154663"/>
                      <a:pt x="11468" y="97458"/>
                      <a:pt x="50964" y="56323"/>
                    </a:cubicBezTo>
                    <a:cubicBezTo>
                      <a:pt x="120917" y="-16533"/>
                      <a:pt x="236686" y="-18887"/>
                      <a:pt x="309542" y="510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3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58B6EE5-76D7-B947-98B8-CCCAE7C4727B}"/>
                  </a:ext>
                </a:extLst>
              </p:cNvPr>
              <p:cNvSpPr/>
              <p:nvPr/>
            </p:nvSpPr>
            <p:spPr>
              <a:xfrm>
                <a:off x="1310369" y="2154896"/>
                <a:ext cx="364512" cy="370082"/>
              </a:xfrm>
              <a:custGeom>
                <a:avLst/>
                <a:gdLst>
                  <a:gd name="connsiteX0" fmla="*/ 164651 w 309489"/>
                  <a:gd name="connsiteY0" fmla="*/ 229080 h 365760"/>
                  <a:gd name="connsiteX1" fmla="*/ 144756 w 309489"/>
                  <a:gd name="connsiteY1" fmla="*/ 229162 h 365760"/>
                  <a:gd name="connsiteX2" fmla="*/ 144675 w 309489"/>
                  <a:gd name="connsiteY2" fmla="*/ 229243 h 365760"/>
                  <a:gd name="connsiteX3" fmla="*/ 144756 w 309489"/>
                  <a:gd name="connsiteY3" fmla="*/ 249138 h 365760"/>
                  <a:gd name="connsiteX4" fmla="*/ 144838 w 309489"/>
                  <a:gd name="connsiteY4" fmla="*/ 249220 h 365760"/>
                  <a:gd name="connsiteX5" fmla="*/ 164732 w 309489"/>
                  <a:gd name="connsiteY5" fmla="*/ 249138 h 365760"/>
                  <a:gd name="connsiteX6" fmla="*/ 164814 w 309489"/>
                  <a:gd name="connsiteY6" fmla="*/ 249056 h 365760"/>
                  <a:gd name="connsiteX7" fmla="*/ 164732 w 309489"/>
                  <a:gd name="connsiteY7" fmla="*/ 229162 h 365760"/>
                  <a:gd name="connsiteX8" fmla="*/ 164651 w 309489"/>
                  <a:gd name="connsiteY8" fmla="*/ 229080 h 365760"/>
                  <a:gd name="connsiteX9" fmla="*/ 154745 w 309489"/>
                  <a:gd name="connsiteY9" fmla="*/ 196984 h 365760"/>
                  <a:gd name="connsiteX10" fmla="*/ 184568 w 309489"/>
                  <a:gd name="connsiteY10" fmla="*/ 209326 h 365760"/>
                  <a:gd name="connsiteX11" fmla="*/ 194378 w 309489"/>
                  <a:gd name="connsiteY11" fmla="*/ 224890 h 365760"/>
                  <a:gd name="connsiteX12" fmla="*/ 168812 w 309489"/>
                  <a:gd name="connsiteY12" fmla="*/ 278821 h 365760"/>
                  <a:gd name="connsiteX13" fmla="*/ 168812 w 309489"/>
                  <a:gd name="connsiteY13" fmla="*/ 309488 h 365760"/>
                  <a:gd name="connsiteX14" fmla="*/ 140677 w 309489"/>
                  <a:gd name="connsiteY14" fmla="*/ 309488 h 365760"/>
                  <a:gd name="connsiteX15" fmla="*/ 140677 w 309489"/>
                  <a:gd name="connsiteY15" fmla="*/ 278821 h 365760"/>
                  <a:gd name="connsiteX16" fmla="*/ 125113 w 309489"/>
                  <a:gd name="connsiteY16" fmla="*/ 269010 h 365760"/>
                  <a:gd name="connsiteX17" fmla="*/ 124921 w 309489"/>
                  <a:gd name="connsiteY17" fmla="*/ 209326 h 365760"/>
                  <a:gd name="connsiteX18" fmla="*/ 154745 w 309489"/>
                  <a:gd name="connsiteY18" fmla="*/ 196984 h 365760"/>
                  <a:gd name="connsiteX19" fmla="*/ 28135 w 309489"/>
                  <a:gd name="connsiteY19" fmla="*/ 168812 h 365760"/>
                  <a:gd name="connsiteX20" fmla="*/ 28135 w 309489"/>
                  <a:gd name="connsiteY20" fmla="*/ 337625 h 365760"/>
                  <a:gd name="connsiteX21" fmla="*/ 281354 w 309489"/>
                  <a:gd name="connsiteY21" fmla="*/ 337625 h 365760"/>
                  <a:gd name="connsiteX22" fmla="*/ 281354 w 309489"/>
                  <a:gd name="connsiteY22" fmla="*/ 168812 h 365760"/>
                  <a:gd name="connsiteX23" fmla="*/ 154745 w 309489"/>
                  <a:gd name="connsiteY23" fmla="*/ 28135 h 365760"/>
                  <a:gd name="connsiteX24" fmla="*/ 84406 w 309489"/>
                  <a:gd name="connsiteY24" fmla="*/ 98474 h 365760"/>
                  <a:gd name="connsiteX25" fmla="*/ 84406 w 309489"/>
                  <a:gd name="connsiteY25" fmla="*/ 140677 h 365760"/>
                  <a:gd name="connsiteX26" fmla="*/ 225083 w 309489"/>
                  <a:gd name="connsiteY26" fmla="*/ 140677 h 365760"/>
                  <a:gd name="connsiteX27" fmla="*/ 225083 w 309489"/>
                  <a:gd name="connsiteY27" fmla="*/ 98474 h 365760"/>
                  <a:gd name="connsiteX28" fmla="*/ 154745 w 309489"/>
                  <a:gd name="connsiteY28" fmla="*/ 28135 h 365760"/>
                  <a:gd name="connsiteX29" fmla="*/ 154745 w 309489"/>
                  <a:gd name="connsiteY29" fmla="*/ 0 h 365760"/>
                  <a:gd name="connsiteX30" fmla="*/ 253218 w 309489"/>
                  <a:gd name="connsiteY30" fmla="*/ 98474 h 365760"/>
                  <a:gd name="connsiteX31" fmla="*/ 253218 w 309489"/>
                  <a:gd name="connsiteY31" fmla="*/ 140677 h 365760"/>
                  <a:gd name="connsiteX32" fmla="*/ 309489 w 309489"/>
                  <a:gd name="connsiteY32" fmla="*/ 140677 h 365760"/>
                  <a:gd name="connsiteX33" fmla="*/ 309489 w 309489"/>
                  <a:gd name="connsiteY33" fmla="*/ 365760 h 365760"/>
                  <a:gd name="connsiteX34" fmla="*/ 0 w 309489"/>
                  <a:gd name="connsiteY34" fmla="*/ 365760 h 365760"/>
                  <a:gd name="connsiteX35" fmla="*/ 0 w 309489"/>
                  <a:gd name="connsiteY35" fmla="*/ 140677 h 365760"/>
                  <a:gd name="connsiteX36" fmla="*/ 56271 w 309489"/>
                  <a:gd name="connsiteY36" fmla="*/ 140677 h 365760"/>
                  <a:gd name="connsiteX37" fmla="*/ 56271 w 309489"/>
                  <a:gd name="connsiteY37" fmla="*/ 98474 h 365760"/>
                  <a:gd name="connsiteX38" fmla="*/ 154745 w 309489"/>
                  <a:gd name="connsiteY38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09489" h="365760">
                    <a:moveTo>
                      <a:pt x="164651" y="229080"/>
                    </a:moveTo>
                    <a:cubicBezTo>
                      <a:pt x="159135" y="223609"/>
                      <a:pt x="150228" y="223646"/>
                      <a:pt x="144756" y="229162"/>
                    </a:cubicBezTo>
                    <a:cubicBezTo>
                      <a:pt x="144729" y="229189"/>
                      <a:pt x="144702" y="229216"/>
                      <a:pt x="144675" y="229243"/>
                    </a:cubicBezTo>
                    <a:cubicBezTo>
                      <a:pt x="139204" y="234760"/>
                      <a:pt x="139240" y="243667"/>
                      <a:pt x="144756" y="249138"/>
                    </a:cubicBezTo>
                    <a:cubicBezTo>
                      <a:pt x="144783" y="249165"/>
                      <a:pt x="144811" y="249193"/>
                      <a:pt x="144838" y="249220"/>
                    </a:cubicBezTo>
                    <a:cubicBezTo>
                      <a:pt x="150354" y="254691"/>
                      <a:pt x="159261" y="254654"/>
                      <a:pt x="164732" y="249138"/>
                    </a:cubicBezTo>
                    <a:cubicBezTo>
                      <a:pt x="164760" y="249111"/>
                      <a:pt x="164787" y="249084"/>
                      <a:pt x="164814" y="249056"/>
                    </a:cubicBezTo>
                    <a:cubicBezTo>
                      <a:pt x="170285" y="243540"/>
                      <a:pt x="170249" y="234633"/>
                      <a:pt x="164732" y="229162"/>
                    </a:cubicBezTo>
                    <a:cubicBezTo>
                      <a:pt x="164705" y="229135"/>
                      <a:pt x="164678" y="229107"/>
                      <a:pt x="164651" y="229080"/>
                    </a:cubicBezTo>
                    <a:close/>
                    <a:moveTo>
                      <a:pt x="154745" y="196984"/>
                    </a:moveTo>
                    <a:cubicBezTo>
                      <a:pt x="165537" y="196984"/>
                      <a:pt x="176330" y="201098"/>
                      <a:pt x="184568" y="209326"/>
                    </a:cubicBezTo>
                    <a:cubicBezTo>
                      <a:pt x="188943" y="213730"/>
                      <a:pt x="192293" y="219044"/>
                      <a:pt x="194378" y="224890"/>
                    </a:cubicBezTo>
                    <a:cubicBezTo>
                      <a:pt x="202211" y="246842"/>
                      <a:pt x="190765" y="270988"/>
                      <a:pt x="168812" y="278821"/>
                    </a:cubicBezTo>
                    <a:lnTo>
                      <a:pt x="168812" y="309488"/>
                    </a:lnTo>
                    <a:lnTo>
                      <a:pt x="140677" y="309488"/>
                    </a:lnTo>
                    <a:lnTo>
                      <a:pt x="140677" y="278821"/>
                    </a:lnTo>
                    <a:cubicBezTo>
                      <a:pt x="134831" y="276735"/>
                      <a:pt x="129517" y="273385"/>
                      <a:pt x="125113" y="269010"/>
                    </a:cubicBezTo>
                    <a:cubicBezTo>
                      <a:pt x="108579" y="252582"/>
                      <a:pt x="108493" y="225861"/>
                      <a:pt x="124921" y="209326"/>
                    </a:cubicBezTo>
                    <a:cubicBezTo>
                      <a:pt x="133160" y="201098"/>
                      <a:pt x="143952" y="196984"/>
                      <a:pt x="154745" y="196984"/>
                    </a:cubicBezTo>
                    <a:close/>
                    <a:moveTo>
                      <a:pt x="28135" y="168812"/>
                    </a:moveTo>
                    <a:lnTo>
                      <a:pt x="28135" y="337625"/>
                    </a:lnTo>
                    <a:lnTo>
                      <a:pt x="281354" y="337625"/>
                    </a:lnTo>
                    <a:lnTo>
                      <a:pt x="281354" y="168812"/>
                    </a:lnTo>
                    <a:close/>
                    <a:moveTo>
                      <a:pt x="154745" y="28135"/>
                    </a:moveTo>
                    <a:cubicBezTo>
                      <a:pt x="115898" y="28135"/>
                      <a:pt x="84406" y="59627"/>
                      <a:pt x="84406" y="98474"/>
                    </a:cubicBezTo>
                    <a:lnTo>
                      <a:pt x="84406" y="140677"/>
                    </a:lnTo>
                    <a:lnTo>
                      <a:pt x="225083" y="140677"/>
                    </a:lnTo>
                    <a:lnTo>
                      <a:pt x="225083" y="98474"/>
                    </a:lnTo>
                    <a:cubicBezTo>
                      <a:pt x="225083" y="59627"/>
                      <a:pt x="193591" y="28135"/>
                      <a:pt x="154745" y="28135"/>
                    </a:cubicBezTo>
                    <a:close/>
                    <a:moveTo>
                      <a:pt x="154745" y="0"/>
                    </a:moveTo>
                    <a:cubicBezTo>
                      <a:pt x="209130" y="0"/>
                      <a:pt x="253218" y="44088"/>
                      <a:pt x="253218" y="98474"/>
                    </a:cubicBezTo>
                    <a:lnTo>
                      <a:pt x="253218" y="140677"/>
                    </a:lnTo>
                    <a:lnTo>
                      <a:pt x="309489" y="140677"/>
                    </a:lnTo>
                    <a:lnTo>
                      <a:pt x="309489" y="365760"/>
                    </a:lnTo>
                    <a:lnTo>
                      <a:pt x="0" y="365760"/>
                    </a:lnTo>
                    <a:lnTo>
                      <a:pt x="0" y="140677"/>
                    </a:lnTo>
                    <a:lnTo>
                      <a:pt x="56271" y="140677"/>
                    </a:lnTo>
                    <a:lnTo>
                      <a:pt x="56271" y="98474"/>
                    </a:lnTo>
                    <a:cubicBezTo>
                      <a:pt x="56271" y="44088"/>
                      <a:pt x="100359" y="0"/>
                      <a:pt x="1547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3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b="1" dirty="0"/>
                  <a:t>       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422031" y="4664319"/>
            <a:ext cx="2123342" cy="334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4FB813-9BE7-4862-464F-BAFDA96E7F7E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883985" y="1247466"/>
          <a:ext cx="6383575" cy="353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63">
            <a:extLst>
              <a:ext uri="{FF2B5EF4-FFF2-40B4-BE49-F238E27FC236}">
                <a16:creationId xmlns:a16="http://schemas.microsoft.com/office/drawing/2014/main" id="{AA4B62A9-AC3C-C446-B950-6534727A5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7300" y="2493033"/>
            <a:ext cx="1040992" cy="1040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Protecting your identity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1A7CB46-1E18-2F49-8D5D-C3F90653B8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777240"/>
            <a:ext cx="8069263" cy="365760"/>
          </a:xfrm>
        </p:spPr>
        <p:txBody>
          <a:bodyPr/>
          <a:lstStyle/>
          <a:p>
            <a:r>
              <a:rPr lang="en-US" sz="1400" b="1" dirty="0">
                <a:solidFill>
                  <a:srgbClr val="FF600A"/>
                </a:solidFill>
              </a:rPr>
              <a:t>Make keeping your personal information safe a priority.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86EF661-2050-F3FE-DA45-FD70C6BA1B6A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>
                <a:solidFill>
                  <a:srgbClr val="081D4D"/>
                </a:solidFill>
              </a:rPr>
              <a:t>Protecting your family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200" y="731520"/>
            <a:ext cx="8714804" cy="36576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use of technology to harass, threaten, embarrass, or target 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6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called cyberbullying.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5BF00-0E25-3B4D-A9F1-1521D9EB0568}"/>
              </a:ext>
            </a:extLst>
          </p:cNvPr>
          <p:cNvSpPr txBox="1">
            <a:spLocks/>
          </p:cNvSpPr>
          <p:nvPr/>
        </p:nvSpPr>
        <p:spPr>
          <a:xfrm>
            <a:off x="457199" y="1279884"/>
            <a:ext cx="9373425" cy="7122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rgbClr val="042E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all" spc="0" normalizeH="0" baseline="0" noProof="0" dirty="0">
              <a:ln>
                <a:noFill/>
              </a:ln>
              <a:solidFill>
                <a:srgbClr val="091C4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JYAAAB0CAYAAABnjctrAAACD0lEQVR4Xu3SMQ0AAAzDsJU/6aHI5wLoEXlnCgQFFny6VODAg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ekDTzcAdWIO86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1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6145901"/>
              </p:ext>
            </p:extLst>
          </p:nvPr>
        </p:nvGraphicFramePr>
        <p:xfrm>
          <a:off x="1103140" y="1072933"/>
          <a:ext cx="6929779" cy="392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C580050-CF4D-592A-8EF0-CD9EBC574A74}"/>
              </a:ext>
            </a:extLst>
          </p:cNvPr>
          <p:cNvSpPr txBox="1">
            <a:spLocks/>
          </p:cNvSpPr>
          <p:nvPr/>
        </p:nvSpPr>
        <p:spPr>
          <a:xfrm>
            <a:off x="3337656" y="4610201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556763</a:t>
            </a:r>
          </a:p>
        </p:txBody>
      </p:sp>
    </p:spTree>
    <p:extLst>
      <p:ext uri="{BB962C8B-B14F-4D97-AF65-F5344CB8AC3E}">
        <p14:creationId xmlns:p14="http://schemas.microsoft.com/office/powerpoint/2010/main" val="36636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CAEAE7-C912-F441-AF69-594F1751439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731520"/>
            <a:ext cx="8046720" cy="365760"/>
          </a:xfrm>
        </p:spPr>
        <p:txBody>
          <a:bodyPr bIns="0"/>
          <a:lstStyle/>
          <a:p>
            <a:r>
              <a:rPr lang="en-US" sz="1400" b="1" dirty="0">
                <a:solidFill>
                  <a:srgbClr val="FF600A"/>
                </a:solidFill>
              </a:rPr>
              <a:t>We challenge you to make a change based off the information you just learned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FF04A-EDF0-8144-919E-AED07ABA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Call to action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61301142"/>
              </p:ext>
            </p:extLst>
          </p:nvPr>
        </p:nvGraphicFramePr>
        <p:xfrm>
          <a:off x="1012307" y="1162213"/>
          <a:ext cx="7491614" cy="33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7300" y="1490662"/>
            <a:ext cx="200026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825" y="2100262"/>
            <a:ext cx="200026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7353" y="2713379"/>
            <a:ext cx="200026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6501" y="3330254"/>
            <a:ext cx="200026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7300" y="3948112"/>
            <a:ext cx="200026" cy="219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0F2A-E346-8CF7-1C60-DEA6F546D582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9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E1DD-279D-E749-8B57-FA4DDA9E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1" y="2377027"/>
            <a:ext cx="4792132" cy="1224870"/>
          </a:xfrm>
        </p:spPr>
        <p:txBody>
          <a:bodyPr/>
          <a:lstStyle/>
          <a:p>
            <a:pPr algn="ctr"/>
            <a:r>
              <a:rPr lang="en-US" dirty="0"/>
              <a:t>Protecting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0832036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F5BF00-0E25-3B4D-A9F1-1521D9EB0568}"/>
              </a:ext>
            </a:extLst>
          </p:cNvPr>
          <p:cNvSpPr txBox="1">
            <a:spLocks/>
          </p:cNvSpPr>
          <p:nvPr/>
        </p:nvSpPr>
        <p:spPr>
          <a:xfrm>
            <a:off x="457199" y="1279884"/>
            <a:ext cx="9373425" cy="7122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cap="all" baseline="0">
                <a:solidFill>
                  <a:srgbClr val="042E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667" dirty="0">
              <a:solidFill>
                <a:schemeClr val="tx2"/>
              </a:solidFill>
            </a:endParaRPr>
          </a:p>
        </p:txBody>
      </p:sp>
      <p:sp>
        <p:nvSpPr>
          <p:cNvPr id="4" name="AutoShape 2" descr="data:image/png;base64,iVBORw0KGgoAAAANSUhEUgAAAJYAAAB0CAYAAABnjctrAAACD0lEQVR4Xu3SMQ0AAAzDsJU/6aHI5wLoEXlnCgQFFny6VODAg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SlYDCQFwEqyOgWLgaQAWElWp2AxkBQAK8nqFCwGkgJgJVmdgsVAUgCsJKtTsBhICoCVZHUKFgNJAbCSrE7BYiApAFaS1ekDTzcAdWIO86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4" y="826718"/>
            <a:ext cx="8085499" cy="3406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514922-67FE-3A69-3B16-1C0D197FED11}"/>
              </a:ext>
            </a:extLst>
          </p:cNvPr>
          <p:cNvSpPr/>
          <p:nvPr/>
        </p:nvSpPr>
        <p:spPr>
          <a:xfrm>
            <a:off x="1629234" y="3388049"/>
            <a:ext cx="5511795" cy="712237"/>
          </a:xfrm>
          <a:prstGeom prst="rect">
            <a:avLst/>
          </a:prstGeom>
          <a:solidFill>
            <a:schemeClr val="bg1"/>
          </a:solidFill>
          <a:ln w="38100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250C4-EB55-6B3F-0611-DBFD5910EC5D}"/>
              </a:ext>
            </a:extLst>
          </p:cNvPr>
          <p:cNvSpPr txBox="1"/>
          <p:nvPr/>
        </p:nvSpPr>
        <p:spPr>
          <a:xfrm>
            <a:off x="1696359" y="3593847"/>
            <a:ext cx="5377543" cy="3818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05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Insured by FDIC/NCUA or Any Other Government agency | Not Bank/Credit Union Guaranteed | Not Bank/Credit Union Deposits or </a:t>
            </a:r>
            <a:r>
              <a:rPr lang="en-US" sz="1050" b="1" dirty="0" err="1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Oblligations</a:t>
            </a:r>
            <a:r>
              <a:rPr lang="en-US" sz="105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May Lose Value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EF48B8-DF3E-ECF0-2D64-3B3059949AF7}"/>
              </a:ext>
            </a:extLst>
          </p:cNvPr>
          <p:cNvSpPr txBox="1">
            <a:spLocks/>
          </p:cNvSpPr>
          <p:nvPr/>
        </p:nvSpPr>
        <p:spPr>
          <a:xfrm>
            <a:off x="3337656" y="4610201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556763</a:t>
            </a:r>
          </a:p>
        </p:txBody>
      </p:sp>
    </p:spTree>
    <p:extLst>
      <p:ext uri="{BB962C8B-B14F-4D97-AF65-F5344CB8AC3E}">
        <p14:creationId xmlns:p14="http://schemas.microsoft.com/office/powerpoint/2010/main" val="15198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5462" y="1889196"/>
            <a:ext cx="7209460" cy="2024062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B73C99E-44C5-249E-88F9-7B50C0354666}"/>
              </a:ext>
            </a:extLst>
          </p:cNvPr>
          <p:cNvSpPr txBox="1">
            <a:spLocks/>
          </p:cNvSpPr>
          <p:nvPr/>
        </p:nvSpPr>
        <p:spPr>
          <a:xfrm>
            <a:off x="3337656" y="4610201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556763</a:t>
            </a:r>
          </a:p>
        </p:txBody>
      </p:sp>
    </p:spTree>
    <p:extLst>
      <p:ext uri="{BB962C8B-B14F-4D97-AF65-F5344CB8AC3E}">
        <p14:creationId xmlns:p14="http://schemas.microsoft.com/office/powerpoint/2010/main" val="4875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F48EBC6-4AE5-654E-BF5B-11600B7AD56A}"/>
              </a:ext>
            </a:extLst>
          </p:cNvPr>
          <p:cNvSpPr/>
          <p:nvPr/>
        </p:nvSpPr>
        <p:spPr>
          <a:xfrm>
            <a:off x="5923235" y="1774"/>
            <a:ext cx="3252247" cy="5141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>
              <a:solidFill>
                <a:srgbClr val="3A99D6"/>
              </a:solidFill>
              <a:effectLst/>
              <a:latin typeface="FranklinGothic"/>
            </a:endParaRPr>
          </a:p>
          <a:p>
            <a:endParaRPr lang="en-US" b="1" dirty="0">
              <a:solidFill>
                <a:srgbClr val="3A99D6"/>
              </a:solidFill>
              <a:latin typeface="FranklinGothic"/>
            </a:endParaRPr>
          </a:p>
          <a:p>
            <a:endParaRPr lang="en-US" sz="1800" b="1" dirty="0">
              <a:solidFill>
                <a:srgbClr val="3A99D6"/>
              </a:solidFill>
              <a:effectLst/>
              <a:latin typeface="Franklin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57" y="4735443"/>
            <a:ext cx="2085008" cy="251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D1D3D8A-7683-EC41-9F9F-3F9C180BDDE2}"/>
              </a:ext>
            </a:extLst>
          </p:cNvPr>
          <p:cNvSpPr txBox="1">
            <a:spLocks/>
          </p:cNvSpPr>
          <p:nvPr/>
        </p:nvSpPr>
        <p:spPr>
          <a:xfrm>
            <a:off x="3960834" y="4599588"/>
            <a:ext cx="2011757" cy="390849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800" dirty="0">
                <a:latin typeface="+mn-lt"/>
              </a:rPr>
              <a:t>LPL Financial Member FINRA/SIPC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4130F22-D4B3-F060-FD51-4A6DE86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93776"/>
            <a:ext cx="8060579" cy="320040"/>
          </a:xfrm>
        </p:spPr>
        <p:txBody>
          <a:bodyPr/>
          <a:lstStyle/>
          <a:p>
            <a:r>
              <a:rPr lang="en-US" sz="2400" b="1" dirty="0">
                <a:solidFill>
                  <a:srgbClr val="1C2D5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cybersecurity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1174A84-6BB2-2F47-945E-632743C0681A}"/>
              </a:ext>
            </a:extLst>
          </p:cNvPr>
          <p:cNvSpPr txBox="1">
            <a:spLocks/>
          </p:cNvSpPr>
          <p:nvPr/>
        </p:nvSpPr>
        <p:spPr>
          <a:xfrm>
            <a:off x="530352" y="722376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are behind cyber-attacks?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523768-482C-DA2B-94F4-30D9690E5614}"/>
              </a:ext>
            </a:extLst>
          </p:cNvPr>
          <p:cNvSpPr txBox="1"/>
          <p:nvPr/>
        </p:nvSpPr>
        <p:spPr>
          <a:xfrm>
            <a:off x="5812568" y="633961"/>
            <a:ext cx="3252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Cybercriminals</a:t>
            </a:r>
            <a:endParaRPr lang="en-US" sz="24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166A95D-0ED5-2611-30B0-A0367725F001}"/>
              </a:ext>
            </a:extLst>
          </p:cNvPr>
          <p:cNvSpPr/>
          <p:nvPr/>
        </p:nvSpPr>
        <p:spPr>
          <a:xfrm rot="5400000">
            <a:off x="7184151" y="110836"/>
            <a:ext cx="490032" cy="452337"/>
          </a:xfrm>
          <a:custGeom>
            <a:avLst/>
            <a:gdLst>
              <a:gd name="connsiteX0" fmla="*/ 337624 w 365759"/>
              <a:gd name="connsiteY0" fmla="*/ 225083 h 337624"/>
              <a:gd name="connsiteX1" fmla="*/ 337624 w 365759"/>
              <a:gd name="connsiteY1" fmla="*/ 112541 h 337624"/>
              <a:gd name="connsiteX2" fmla="*/ 365759 w 365759"/>
              <a:gd name="connsiteY2" fmla="*/ 112541 h 337624"/>
              <a:gd name="connsiteX3" fmla="*/ 365759 w 365759"/>
              <a:gd name="connsiteY3" fmla="*/ 225083 h 337624"/>
              <a:gd name="connsiteX4" fmla="*/ 258331 w 365759"/>
              <a:gd name="connsiteY4" fmla="*/ 278336 h 337624"/>
              <a:gd name="connsiteX5" fmla="*/ 278225 w 365759"/>
              <a:gd name="connsiteY5" fmla="*/ 258441 h 337624"/>
              <a:gd name="connsiteX6" fmla="*/ 298120 w 365759"/>
              <a:gd name="connsiteY6" fmla="*/ 278336 h 337624"/>
              <a:gd name="connsiteX7" fmla="*/ 278225 w 365759"/>
              <a:gd name="connsiteY7" fmla="*/ 298230 h 337624"/>
              <a:gd name="connsiteX8" fmla="*/ 258323 w 365759"/>
              <a:gd name="connsiteY8" fmla="*/ 59368 h 337624"/>
              <a:gd name="connsiteX9" fmla="*/ 278217 w 365759"/>
              <a:gd name="connsiteY9" fmla="*/ 39474 h 337624"/>
              <a:gd name="connsiteX10" fmla="*/ 298112 w 365759"/>
              <a:gd name="connsiteY10" fmla="*/ 59368 h 337624"/>
              <a:gd name="connsiteX11" fmla="*/ 278217 w 365759"/>
              <a:gd name="connsiteY11" fmla="*/ 79263 h 337624"/>
              <a:gd name="connsiteX12" fmla="*/ 154744 w 365759"/>
              <a:gd name="connsiteY12" fmla="*/ 28135 h 337624"/>
              <a:gd name="connsiteX13" fmla="*/ 154744 w 365759"/>
              <a:gd name="connsiteY13" fmla="*/ 0 h 337624"/>
              <a:gd name="connsiteX14" fmla="*/ 182879 w 365759"/>
              <a:gd name="connsiteY14" fmla="*/ 0 h 337624"/>
              <a:gd name="connsiteX15" fmla="*/ 182879 w 365759"/>
              <a:gd name="connsiteY15" fmla="*/ 28135 h 337624"/>
              <a:gd name="connsiteX16" fmla="*/ 154744 w 365759"/>
              <a:gd name="connsiteY16" fmla="*/ 337624 h 337624"/>
              <a:gd name="connsiteX17" fmla="*/ 154744 w 365759"/>
              <a:gd name="connsiteY17" fmla="*/ 309489 h 337624"/>
              <a:gd name="connsiteX18" fmla="*/ 182879 w 365759"/>
              <a:gd name="connsiteY18" fmla="*/ 309489 h 337624"/>
              <a:gd name="connsiteX19" fmla="*/ 182879 w 365759"/>
              <a:gd name="connsiteY19" fmla="*/ 337624 h 337624"/>
              <a:gd name="connsiteX20" fmla="*/ 84580 w 365759"/>
              <a:gd name="connsiteY20" fmla="*/ 173863 h 337624"/>
              <a:gd name="connsiteX21" fmla="*/ 140721 w 365759"/>
              <a:gd name="connsiteY21" fmla="*/ 248390 h 337624"/>
              <a:gd name="connsiteX22" fmla="*/ 248435 w 365759"/>
              <a:gd name="connsiteY22" fmla="*/ 196947 h 337624"/>
              <a:gd name="connsiteX23" fmla="*/ 281353 w 365759"/>
              <a:gd name="connsiteY23" fmla="*/ 196947 h 337624"/>
              <a:gd name="connsiteX24" fmla="*/ 281353 w 365759"/>
              <a:gd name="connsiteY24" fmla="*/ 140676 h 337624"/>
              <a:gd name="connsiteX25" fmla="*/ 248435 w 365759"/>
              <a:gd name="connsiteY25" fmla="*/ 140676 h 337624"/>
              <a:gd name="connsiteX26" fmla="*/ 196992 w 365759"/>
              <a:gd name="connsiteY26" fmla="*/ 89233 h 337624"/>
              <a:gd name="connsiteX27" fmla="*/ 89277 w 365759"/>
              <a:gd name="connsiteY27" fmla="*/ 140676 h 337624"/>
              <a:gd name="connsiteX28" fmla="*/ 84580 w 365759"/>
              <a:gd name="connsiteY28" fmla="*/ 173863 h 337624"/>
              <a:gd name="connsiteX29" fmla="*/ 56155 w 365759"/>
              <a:gd name="connsiteY29" fmla="*/ 168696 h 337624"/>
              <a:gd name="connsiteX30" fmla="*/ 168812 w 365759"/>
              <a:gd name="connsiteY30" fmla="*/ 56270 h 337624"/>
              <a:gd name="connsiteX31" fmla="*/ 266160 w 365759"/>
              <a:gd name="connsiteY31" fmla="*/ 112541 h 337624"/>
              <a:gd name="connsiteX32" fmla="*/ 309489 w 365759"/>
              <a:gd name="connsiteY32" fmla="*/ 112541 h 337624"/>
              <a:gd name="connsiteX33" fmla="*/ 309489 w 365759"/>
              <a:gd name="connsiteY33" fmla="*/ 225082 h 337624"/>
              <a:gd name="connsiteX34" fmla="*/ 266160 w 365759"/>
              <a:gd name="connsiteY34" fmla="*/ 225082 h 337624"/>
              <a:gd name="connsiteX35" fmla="*/ 168581 w 365759"/>
              <a:gd name="connsiteY35" fmla="*/ 281353 h 337624"/>
              <a:gd name="connsiteX36" fmla="*/ 56155 w 365759"/>
              <a:gd name="connsiteY36" fmla="*/ 168696 h 337624"/>
              <a:gd name="connsiteX37" fmla="*/ 39438 w 365759"/>
              <a:gd name="connsiteY37" fmla="*/ 59369 h 337624"/>
              <a:gd name="connsiteX38" fmla="*/ 59332 w 365759"/>
              <a:gd name="connsiteY38" fmla="*/ 39475 h 337624"/>
              <a:gd name="connsiteX39" fmla="*/ 79227 w 365759"/>
              <a:gd name="connsiteY39" fmla="*/ 59369 h 337624"/>
              <a:gd name="connsiteX40" fmla="*/ 59332 w 365759"/>
              <a:gd name="connsiteY40" fmla="*/ 79264 h 337624"/>
              <a:gd name="connsiteX41" fmla="*/ 39430 w 365759"/>
              <a:gd name="connsiteY41" fmla="*/ 278190 h 337624"/>
              <a:gd name="connsiteX42" fmla="*/ 59324 w 365759"/>
              <a:gd name="connsiteY42" fmla="*/ 258295 h 337624"/>
              <a:gd name="connsiteX43" fmla="*/ 79219 w 365759"/>
              <a:gd name="connsiteY43" fmla="*/ 278190 h 337624"/>
              <a:gd name="connsiteX44" fmla="*/ 59324 w 365759"/>
              <a:gd name="connsiteY44" fmla="*/ 298084 h 337624"/>
              <a:gd name="connsiteX45" fmla="*/ 0 w 365759"/>
              <a:gd name="connsiteY45" fmla="*/ 182879 h 337624"/>
              <a:gd name="connsiteX46" fmla="*/ 0 w 365759"/>
              <a:gd name="connsiteY46" fmla="*/ 154744 h 337624"/>
              <a:gd name="connsiteX47" fmla="*/ 28135 w 365759"/>
              <a:gd name="connsiteY47" fmla="*/ 154744 h 337624"/>
              <a:gd name="connsiteX48" fmla="*/ 28135 w 365759"/>
              <a:gd name="connsiteY48" fmla="*/ 182879 h 33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5759" h="337624">
                <a:moveTo>
                  <a:pt x="337624" y="225083"/>
                </a:moveTo>
                <a:lnTo>
                  <a:pt x="337624" y="112541"/>
                </a:lnTo>
                <a:lnTo>
                  <a:pt x="365759" y="112541"/>
                </a:lnTo>
                <a:lnTo>
                  <a:pt x="365759" y="225083"/>
                </a:lnTo>
                <a:close/>
                <a:moveTo>
                  <a:pt x="258331" y="278336"/>
                </a:moveTo>
                <a:lnTo>
                  <a:pt x="278225" y="258441"/>
                </a:lnTo>
                <a:lnTo>
                  <a:pt x="298120" y="278336"/>
                </a:lnTo>
                <a:lnTo>
                  <a:pt x="278225" y="298230"/>
                </a:lnTo>
                <a:close/>
                <a:moveTo>
                  <a:pt x="258323" y="59368"/>
                </a:moveTo>
                <a:lnTo>
                  <a:pt x="278217" y="39474"/>
                </a:lnTo>
                <a:lnTo>
                  <a:pt x="298112" y="59368"/>
                </a:lnTo>
                <a:lnTo>
                  <a:pt x="278217" y="79263"/>
                </a:lnTo>
                <a:close/>
                <a:moveTo>
                  <a:pt x="154744" y="28135"/>
                </a:moveTo>
                <a:lnTo>
                  <a:pt x="154744" y="0"/>
                </a:lnTo>
                <a:lnTo>
                  <a:pt x="182879" y="0"/>
                </a:lnTo>
                <a:lnTo>
                  <a:pt x="182879" y="28135"/>
                </a:lnTo>
                <a:close/>
                <a:moveTo>
                  <a:pt x="154744" y="337624"/>
                </a:moveTo>
                <a:lnTo>
                  <a:pt x="154744" y="309489"/>
                </a:lnTo>
                <a:lnTo>
                  <a:pt x="182879" y="309489"/>
                </a:lnTo>
                <a:lnTo>
                  <a:pt x="182879" y="337624"/>
                </a:lnTo>
                <a:close/>
                <a:moveTo>
                  <a:pt x="84580" y="173863"/>
                </a:moveTo>
                <a:cubicBezTo>
                  <a:pt x="86562" y="206696"/>
                  <a:pt x="107758" y="236737"/>
                  <a:pt x="140721" y="248390"/>
                </a:cubicBezTo>
                <a:cubicBezTo>
                  <a:pt x="184671" y="263929"/>
                  <a:pt x="232896" y="240897"/>
                  <a:pt x="248435" y="196947"/>
                </a:cubicBezTo>
                <a:lnTo>
                  <a:pt x="281353" y="196947"/>
                </a:lnTo>
                <a:lnTo>
                  <a:pt x="281353" y="140676"/>
                </a:lnTo>
                <a:lnTo>
                  <a:pt x="248435" y="140676"/>
                </a:lnTo>
                <a:cubicBezTo>
                  <a:pt x="239937" y="116639"/>
                  <a:pt x="221029" y="97731"/>
                  <a:pt x="196992" y="89233"/>
                </a:cubicBezTo>
                <a:cubicBezTo>
                  <a:pt x="153041" y="73694"/>
                  <a:pt x="104816" y="96726"/>
                  <a:pt x="89277" y="140676"/>
                </a:cubicBezTo>
                <a:cubicBezTo>
                  <a:pt x="85392" y="151664"/>
                  <a:pt x="83919" y="162918"/>
                  <a:pt x="84580" y="173863"/>
                </a:cubicBezTo>
                <a:close/>
                <a:moveTo>
                  <a:pt x="56155" y="168696"/>
                </a:moveTo>
                <a:cubicBezTo>
                  <a:pt x="56219" y="106541"/>
                  <a:pt x="106657" y="56206"/>
                  <a:pt x="168812" y="56270"/>
                </a:cubicBezTo>
                <a:cubicBezTo>
                  <a:pt x="208978" y="56311"/>
                  <a:pt x="246077" y="77756"/>
                  <a:pt x="266160" y="112541"/>
                </a:cubicBezTo>
                <a:lnTo>
                  <a:pt x="309489" y="112541"/>
                </a:lnTo>
                <a:lnTo>
                  <a:pt x="309489" y="225082"/>
                </a:lnTo>
                <a:lnTo>
                  <a:pt x="266160" y="225082"/>
                </a:lnTo>
                <a:cubicBezTo>
                  <a:pt x="246036" y="259938"/>
                  <a:pt x="208830" y="281394"/>
                  <a:pt x="168581" y="281353"/>
                </a:cubicBezTo>
                <a:cubicBezTo>
                  <a:pt x="106426" y="281289"/>
                  <a:pt x="56091" y="230851"/>
                  <a:pt x="56155" y="168696"/>
                </a:cubicBezTo>
                <a:close/>
                <a:moveTo>
                  <a:pt x="39438" y="59369"/>
                </a:moveTo>
                <a:lnTo>
                  <a:pt x="59332" y="39475"/>
                </a:lnTo>
                <a:lnTo>
                  <a:pt x="79227" y="59369"/>
                </a:lnTo>
                <a:lnTo>
                  <a:pt x="59332" y="79264"/>
                </a:lnTo>
                <a:close/>
                <a:moveTo>
                  <a:pt x="39430" y="278190"/>
                </a:moveTo>
                <a:lnTo>
                  <a:pt x="59324" y="258295"/>
                </a:lnTo>
                <a:lnTo>
                  <a:pt x="79219" y="278190"/>
                </a:lnTo>
                <a:lnTo>
                  <a:pt x="59324" y="298084"/>
                </a:lnTo>
                <a:close/>
                <a:moveTo>
                  <a:pt x="0" y="182879"/>
                </a:moveTo>
                <a:lnTo>
                  <a:pt x="0" y="154744"/>
                </a:lnTo>
                <a:lnTo>
                  <a:pt x="28135" y="154744"/>
                </a:lnTo>
                <a:lnTo>
                  <a:pt x="28135" y="182879"/>
                </a:lnTo>
                <a:close/>
              </a:path>
            </a:pathLst>
          </a:custGeom>
          <a:solidFill>
            <a:schemeClr val="accent1"/>
          </a:solidFill>
          <a:ln w="139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5EA383-9F77-351C-89FB-738BF1584175}"/>
              </a:ext>
            </a:extLst>
          </p:cNvPr>
          <p:cNvSpPr txBox="1"/>
          <p:nvPr/>
        </p:nvSpPr>
        <p:spPr>
          <a:xfrm>
            <a:off x="522288" y="1235726"/>
            <a:ext cx="535835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cs typeface="Calibri" panose="020F0502020204030204" pitchFamily="34" charset="0"/>
              </a:rPr>
              <a:t>What is it? </a:t>
            </a:r>
            <a:endParaRPr lang="en-US" dirty="0">
              <a:effectLst/>
              <a:cs typeface="Calibri" panose="020F0502020204030204" pitchFamily="34" charset="0"/>
            </a:endParaRPr>
          </a:p>
          <a:p>
            <a:r>
              <a:rPr lang="en-US" sz="1400" dirty="0"/>
              <a:t>Cybersecurity is the art of protecting networks, devices, and data from unauthorized access or criminal use and the practice of ensuring confidentiality, integrity, and availability of information.</a:t>
            </a:r>
          </a:p>
          <a:p>
            <a:endParaRPr lang="en-US" sz="1200" b="1" dirty="0">
              <a:solidFill>
                <a:schemeClr val="accent1"/>
              </a:solidFill>
              <a:effectLst/>
              <a:cs typeface="Calibri" panose="020F050202020403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effectLst/>
              <a:cs typeface="Calibri" panose="020F0502020204030204" pitchFamily="34" charset="0"/>
            </a:endParaRPr>
          </a:p>
          <a:p>
            <a:r>
              <a:rPr lang="en-US" b="1" dirty="0">
                <a:effectLst/>
                <a:cs typeface="Calibri" panose="020F0502020204030204" pitchFamily="34" charset="0"/>
              </a:rPr>
              <a:t>Why should you care? </a:t>
            </a:r>
            <a:endParaRPr lang="en-US" dirty="0">
              <a:effectLst/>
              <a:cs typeface="Calibri" panose="020F0502020204030204" pitchFamily="34" charset="0"/>
            </a:endParaRPr>
          </a:p>
          <a:p>
            <a:r>
              <a:rPr lang="en-US" sz="1400" b="0" dirty="0">
                <a:solidFill>
                  <a:srgbClr val="3F3F3F"/>
                </a:solidFill>
                <a:effectLst/>
                <a:cs typeface="Calibri" panose="020F0502020204030204" pitchFamily="34" charset="0"/>
              </a:rPr>
              <a:t>Bad actors are constantly evolving their tactics to access information in unauthorized manners.  </a:t>
            </a:r>
            <a:r>
              <a:rPr lang="en-US" sz="1400" dirty="0">
                <a:solidFill>
                  <a:srgbClr val="3F3F3F"/>
                </a:solidFill>
                <a:cs typeface="Calibri" panose="020F0502020204030204" pitchFamily="34" charset="0"/>
              </a:rPr>
              <a:t>Once they’ve received access, they will use the information to commit fraud.</a:t>
            </a:r>
            <a:endParaRPr lang="en-US" sz="1400" dirty="0">
              <a:effectLst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3B413B0-9823-E839-9670-34B2CE998F32}"/>
              </a:ext>
            </a:extLst>
          </p:cNvPr>
          <p:cNvGrpSpPr/>
          <p:nvPr/>
        </p:nvGrpSpPr>
        <p:grpSpPr>
          <a:xfrm>
            <a:off x="244894" y="1280772"/>
            <a:ext cx="276224" cy="276224"/>
            <a:chOff x="1460006" y="1642203"/>
            <a:chExt cx="479425" cy="479425"/>
          </a:xfrm>
        </p:grpSpPr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82AB8E47-0A9D-3733-AE46-EEAB67596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8E03E22-49FB-A6B3-8489-D0293873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BA8250-857C-8CA9-974C-51A9E488131C}"/>
              </a:ext>
            </a:extLst>
          </p:cNvPr>
          <p:cNvGrpSpPr/>
          <p:nvPr/>
        </p:nvGrpSpPr>
        <p:grpSpPr>
          <a:xfrm>
            <a:off x="244894" y="2750065"/>
            <a:ext cx="276224" cy="276224"/>
            <a:chOff x="1460006" y="1642203"/>
            <a:chExt cx="479425" cy="479425"/>
          </a:xfrm>
        </p:grpSpPr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8AADC01E-9AF2-3B11-4E18-F180EAE0E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2F07D5D-CC1B-6577-DA45-9264063C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F4D2975-6663-09AA-23F4-E5F811E9D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-689" t="10342" r="689" b="46998"/>
          <a:stretch/>
        </p:blipFill>
        <p:spPr>
          <a:xfrm>
            <a:off x="6207653" y="1090155"/>
            <a:ext cx="479454" cy="461665"/>
          </a:xfrm>
          <a:prstGeom prst="ellipse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BC730-4354-77FD-CF2C-422CE5C11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-695" t="10665" r="695" b="46692"/>
          <a:stretch/>
        </p:blipFill>
        <p:spPr>
          <a:xfrm>
            <a:off x="6212032" y="1681711"/>
            <a:ext cx="475075" cy="461665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23F6C2-3668-B5BC-C31D-1FBD01DD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95" t="11275" r="-695" b="46082"/>
          <a:stretch/>
        </p:blipFill>
        <p:spPr>
          <a:xfrm>
            <a:off x="6212032" y="2268598"/>
            <a:ext cx="475075" cy="461665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1A4D3D0-FF4B-01C0-7D08-675D42140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89" t="11275" r="-689" b="46082"/>
          <a:stretch/>
        </p:blipFill>
        <p:spPr>
          <a:xfrm>
            <a:off x="6207559" y="2855485"/>
            <a:ext cx="479643" cy="461665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25E3E4-0F2D-0D7C-A6AA-E38F7CD365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1580" b="45777"/>
          <a:stretch/>
        </p:blipFill>
        <p:spPr>
          <a:xfrm>
            <a:off x="6254723" y="4076539"/>
            <a:ext cx="475075" cy="461665"/>
          </a:xfrm>
          <a:prstGeom prst="ellipse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1BAAC0-EFC5-7EC0-9FF0-B644A79EE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695" t="11580" r="695" b="45777"/>
          <a:stretch/>
        </p:blipFill>
        <p:spPr>
          <a:xfrm>
            <a:off x="6212032" y="3437401"/>
            <a:ext cx="475075" cy="461665"/>
          </a:xfrm>
          <a:prstGeom prst="ellipse">
            <a:avLst/>
          </a:prstGeom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403133C-1AD6-4F6D-5FEA-57521D1EB0EF}"/>
              </a:ext>
            </a:extLst>
          </p:cNvPr>
          <p:cNvSpPr txBox="1"/>
          <p:nvPr/>
        </p:nvSpPr>
        <p:spPr>
          <a:xfrm>
            <a:off x="6730894" y="1037275"/>
            <a:ext cx="2375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Hacktivism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Social or Political Interests</a:t>
            </a:r>
            <a:endParaRPr lang="en-US" sz="16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0860B0-49EE-BA86-E4CB-27EE3F205044}"/>
              </a:ext>
            </a:extLst>
          </p:cNvPr>
          <p:cNvSpPr txBox="1"/>
          <p:nvPr/>
        </p:nvSpPr>
        <p:spPr>
          <a:xfrm>
            <a:off x="6729798" y="1645534"/>
            <a:ext cx="237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Crime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Extortion or </a:t>
            </a:r>
            <a:r>
              <a:rPr lang="en-US" sz="1200" dirty="0">
                <a:solidFill>
                  <a:srgbClr val="FFFFFF"/>
                </a:solidFill>
                <a:cs typeface="Calibri" panose="020F0502020204030204" pitchFamily="34" charset="0"/>
              </a:rPr>
              <a:t>Financial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Gain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07D71C-C359-0204-8BC5-F2820A92C46F}"/>
              </a:ext>
            </a:extLst>
          </p:cNvPr>
          <p:cNvSpPr txBox="1"/>
          <p:nvPr/>
        </p:nvSpPr>
        <p:spPr>
          <a:xfrm>
            <a:off x="6729799" y="2169711"/>
            <a:ext cx="237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Angry Employees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Financial or Personal Gain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AD7B45-2139-81E8-F04C-0BA107B100FC}"/>
              </a:ext>
            </a:extLst>
          </p:cNvPr>
          <p:cNvSpPr txBox="1"/>
          <p:nvPr/>
        </p:nvSpPr>
        <p:spPr>
          <a:xfrm>
            <a:off x="6729798" y="2783162"/>
            <a:ext cx="2456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Espionage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Info or Intellectual Property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C46E33-B949-CB62-ED63-1AE821D57A07}"/>
              </a:ext>
            </a:extLst>
          </p:cNvPr>
          <p:cNvSpPr txBox="1"/>
          <p:nvPr/>
        </p:nvSpPr>
        <p:spPr>
          <a:xfrm>
            <a:off x="6729798" y="3394018"/>
            <a:ext cx="2376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Terrorism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Create Fear or Harm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D467AE-08E7-566C-CE9D-35FA4C1FD4F7}"/>
              </a:ext>
            </a:extLst>
          </p:cNvPr>
          <p:cNvSpPr txBox="1"/>
          <p:nvPr/>
        </p:nvSpPr>
        <p:spPr>
          <a:xfrm>
            <a:off x="6729798" y="4004574"/>
            <a:ext cx="2376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Warfare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cs typeface="Calibri" panose="020F0502020204030204" pitchFamily="34" charset="0"/>
              </a:rPr>
              <a:t>Sabotage critical public or military infrastructure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A514C6C-8918-1BD9-BE9B-B8A9D2AF9CA4}"/>
              </a:ext>
            </a:extLst>
          </p:cNvPr>
          <p:cNvSpPr txBox="1">
            <a:spLocks/>
          </p:cNvSpPr>
          <p:nvPr/>
        </p:nvSpPr>
        <p:spPr>
          <a:xfrm>
            <a:off x="3006240" y="454001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93776"/>
            <a:ext cx="8069263" cy="320040"/>
          </a:xfrm>
        </p:spPr>
        <p:txBody>
          <a:bodyPr/>
          <a:lstStyle/>
          <a:p>
            <a:r>
              <a:rPr lang="en-US" dirty="0"/>
              <a:t>Keeping your information safe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9" y="722670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We are committed to protecting your data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65767"/>
              </p:ext>
            </p:extLst>
          </p:nvPr>
        </p:nvGraphicFramePr>
        <p:xfrm>
          <a:off x="1333499" y="2164991"/>
          <a:ext cx="6129339" cy="244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113">
                  <a:extLst>
                    <a:ext uri="{9D8B030D-6E8A-4147-A177-3AD203B41FA5}">
                      <a16:colId xmlns:a16="http://schemas.microsoft.com/office/drawing/2014/main" val="2576871315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2305212975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650186985"/>
                    </a:ext>
                  </a:extLst>
                </a:gridCol>
              </a:tblGrid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Clute Wealth Management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LPL Financial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1354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Investment</a:t>
                      </a:r>
                      <a:r>
                        <a:rPr lang="en-US" sz="1400" b="1" baseline="0" dirty="0"/>
                        <a:t> account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Recurring trainings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Dedicated cyber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60633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Personal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State of the art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464632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Personal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Secure financial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Cyber 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6152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96" y="1061582"/>
            <a:ext cx="1897942" cy="1084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134433"/>
            <a:ext cx="1436247" cy="93566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6846D52-694D-6C7E-CE37-4BDE2C4F6F9D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luteWealthManagment_logo">
            <a:extLst>
              <a:ext uri="{FF2B5EF4-FFF2-40B4-BE49-F238E27FC236}">
                <a16:creationId xmlns:a16="http://schemas.microsoft.com/office/drawing/2014/main" id="{E052C15B-B060-5392-2D9A-882D9908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05" y="1411770"/>
            <a:ext cx="1740181" cy="5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EA332B2-190C-AE4B-A35E-2309514F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93776"/>
            <a:ext cx="8060579" cy="320040"/>
          </a:xfrm>
        </p:spPr>
        <p:txBody>
          <a:bodyPr/>
          <a:lstStyle/>
          <a:p>
            <a:r>
              <a:rPr lang="en-US" dirty="0" err="1"/>
              <a:t>Lpl’s</a:t>
            </a:r>
            <a:r>
              <a:rPr lang="en-US" dirty="0"/>
              <a:t> cyber fraud guarantee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9838DA9-2563-9244-BD72-938CA53F0426}"/>
              </a:ext>
            </a:extLst>
          </p:cNvPr>
          <p:cNvSpPr txBox="1">
            <a:spLocks/>
          </p:cNvSpPr>
          <p:nvPr/>
        </p:nvSpPr>
        <p:spPr>
          <a:xfrm>
            <a:off x="457200" y="731520"/>
            <a:ext cx="8049467" cy="26764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Visit LPL’s cybersecurity page on LPL.com to learn more today!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697216"/>
            <a:ext cx="9144000" cy="1923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3400" y="1959669"/>
            <a:ext cx="3753969" cy="1555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“LPL will reimburse you for 100% of realized losses in your impacted LPL accounts, which were incurred directly as a result of unauthorized access to an LPL system.”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2031" y="1892808"/>
            <a:ext cx="6445113" cy="1481328"/>
          </a:xfrm>
          <a:prstGeom prst="rect">
            <a:avLst/>
          </a:prstGeom>
          <a:noFill/>
          <a:ln w="57150">
            <a:solidFill>
              <a:srgbClr val="FF60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2031" y="4664319"/>
            <a:ext cx="2123342" cy="334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Mockup">
            <a:extLst>
              <a:ext uri="{FF2B5EF4-FFF2-40B4-BE49-F238E27FC236}">
                <a16:creationId xmlns:a16="http://schemas.microsoft.com/office/drawing/2014/main" id="{BEE38877-623E-3078-91AD-C111C1B9A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4082" y="1199234"/>
            <a:ext cx="4446124" cy="35061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473BE7-BB3B-08E3-AE5C-3FB0866D6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27" y="1447964"/>
            <a:ext cx="3951034" cy="2476053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6559011-EA27-D24D-AF5A-91CF0C24951A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E1DD-279D-E749-8B57-FA4DDA9E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6301" y="2377027"/>
            <a:ext cx="4792132" cy="1224870"/>
          </a:xfrm>
        </p:spPr>
        <p:txBody>
          <a:bodyPr/>
          <a:lstStyle/>
          <a:p>
            <a:pPr algn="ctr"/>
            <a:r>
              <a:rPr lang="en-US" dirty="0"/>
              <a:t>Cyber-attacks and scams</a:t>
            </a:r>
          </a:p>
        </p:txBody>
      </p:sp>
    </p:spTree>
    <p:extLst>
      <p:ext uri="{BB962C8B-B14F-4D97-AF65-F5344CB8AC3E}">
        <p14:creationId xmlns:p14="http://schemas.microsoft.com/office/powerpoint/2010/main" val="5689533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Social engineering attacks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9" y="722670"/>
            <a:ext cx="8145463" cy="52863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These attacks are designed to take advantage of human emotions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9626" y="1367363"/>
            <a:ext cx="4596872" cy="23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suspicious emails sent to large groups of individuals.  The goal is to get the recipient to click a link or open attachments.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6130" y="3202812"/>
            <a:ext cx="4567182" cy="23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Scams </a:t>
            </a: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actors create realistic scams to trick unsuspecting individuals into exposing personal, financial, or corporate information.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6440" y="2311717"/>
            <a:ext cx="4596872" cy="2251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Ransomware</a:t>
            </a: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this malware or virus is often deployed after a link is clicked or attachment is opened in a phishing email.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2944" y="4004110"/>
            <a:ext cx="4570368" cy="2658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Impersonations </a:t>
            </a: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 LPL client’s email is compromised and the bad actor does keyword searches to locate sensitive information.</a:t>
            </a:r>
            <a:r>
              <a:rPr lang="en-US" sz="1400" b="1" dirty="0">
                <a:solidFill>
                  <a:srgbClr val="FF6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969" t="10213" r="10832" b="10921"/>
          <a:stretch/>
        </p:blipFill>
        <p:spPr>
          <a:xfrm>
            <a:off x="1586753" y="1972111"/>
            <a:ext cx="1662148" cy="1720321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3370527" y="1366636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488967" y="1420312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3367341" y="2271113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485781" y="2312263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Oval 53"/>
          <p:cNvSpPr/>
          <p:nvPr/>
        </p:nvSpPr>
        <p:spPr>
          <a:xfrm>
            <a:off x="3370527" y="3151339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488967" y="3205015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Oval 55"/>
          <p:cNvSpPr/>
          <p:nvPr/>
        </p:nvSpPr>
        <p:spPr>
          <a:xfrm>
            <a:off x="3367341" y="3961344"/>
            <a:ext cx="327163" cy="308636"/>
          </a:xfrm>
          <a:prstGeom prst="ellipse">
            <a:avLst/>
          </a:prstGeom>
          <a:solidFill>
            <a:srgbClr val="FF600A"/>
          </a:solidFill>
          <a:ln w="28575">
            <a:solidFill>
              <a:srgbClr val="081D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485781" y="4015020"/>
            <a:ext cx="144118" cy="2516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8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8CCB3B8-AF62-B320-0C4D-EA2EC9C2D16A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1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470A0-CB1D-614A-9D57-6480DF45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46720" cy="365760"/>
          </a:xfrm>
        </p:spPr>
        <p:txBody>
          <a:bodyPr/>
          <a:lstStyle/>
          <a:p>
            <a:r>
              <a:rPr lang="en-US" dirty="0"/>
              <a:t>Phishing email red flags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57198" y="777240"/>
            <a:ext cx="8193024" cy="32004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13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srgbClr val="FF600A"/>
              </a:buClr>
              <a:buSzTx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025" marR="0" indent="-22701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/>
              <a:buChar char="•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7388" marR="0" indent="-233363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108585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600A"/>
                </a:solidFill>
              </a:rPr>
              <a:t>Proceed forward with caution is you receive an email with a “red flag”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21443F-021F-945C-5C3F-F35B8CA231C9}"/>
              </a:ext>
            </a:extLst>
          </p:cNvPr>
          <p:cNvSpPr/>
          <p:nvPr/>
        </p:nvSpPr>
        <p:spPr>
          <a:xfrm>
            <a:off x="4687434" y="2105025"/>
            <a:ext cx="1895475" cy="12615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FBBE66-DDC0-6D8D-8AFF-42EF9B37A739}"/>
              </a:ext>
            </a:extLst>
          </p:cNvPr>
          <p:cNvSpPr/>
          <p:nvPr/>
        </p:nvSpPr>
        <p:spPr>
          <a:xfrm>
            <a:off x="4797520" y="2105025"/>
            <a:ext cx="1722563" cy="12615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4C59"/>
                </a:solidFill>
              </a:rPr>
              <a:t>Suspicious links or attachments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D63677-7796-7CCB-CA62-756B5486B9F0}"/>
              </a:ext>
            </a:extLst>
          </p:cNvPr>
          <p:cNvSpPr/>
          <p:nvPr/>
        </p:nvSpPr>
        <p:spPr>
          <a:xfrm>
            <a:off x="6715128" y="2095218"/>
            <a:ext cx="1895475" cy="12615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4E6316-EB60-FCAA-B31B-8F6CB0506BE8}"/>
              </a:ext>
            </a:extLst>
          </p:cNvPr>
          <p:cNvSpPr/>
          <p:nvPr/>
        </p:nvSpPr>
        <p:spPr>
          <a:xfrm>
            <a:off x="6825214" y="2095218"/>
            <a:ext cx="1722563" cy="12615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4C59"/>
                </a:solidFill>
              </a:rPr>
              <a:t>Inconsistencies in email address, links and/or domain names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B2E9FB8-910F-39DD-9140-E78F781DE6E0}"/>
              </a:ext>
            </a:extLst>
          </p:cNvPr>
          <p:cNvSpPr/>
          <p:nvPr/>
        </p:nvSpPr>
        <p:spPr>
          <a:xfrm>
            <a:off x="533399" y="2105025"/>
            <a:ext cx="1895475" cy="12615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06FE28B-62DD-651F-0B39-3CE32B3D3F1C}"/>
              </a:ext>
            </a:extLst>
          </p:cNvPr>
          <p:cNvSpPr/>
          <p:nvPr/>
        </p:nvSpPr>
        <p:spPr>
          <a:xfrm>
            <a:off x="643485" y="2105025"/>
            <a:ext cx="1722563" cy="12615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4C59"/>
                </a:solidFill>
              </a:rPr>
              <a:t>Unusual request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70C2766-33FD-D4E3-D4DF-82D6CBFE07D4}"/>
              </a:ext>
            </a:extLst>
          </p:cNvPr>
          <p:cNvSpPr/>
          <p:nvPr/>
        </p:nvSpPr>
        <p:spPr>
          <a:xfrm>
            <a:off x="2561093" y="2095218"/>
            <a:ext cx="1895475" cy="12615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B0CC293-1D49-EAF8-9BF4-A70D5308C153}"/>
              </a:ext>
            </a:extLst>
          </p:cNvPr>
          <p:cNvSpPr/>
          <p:nvPr/>
        </p:nvSpPr>
        <p:spPr>
          <a:xfrm>
            <a:off x="2671179" y="2095218"/>
            <a:ext cx="1722563" cy="12615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94C59"/>
                </a:solidFill>
              </a:rPr>
              <a:t>Unfamiliar tone to email</a:t>
            </a:r>
          </a:p>
        </p:txBody>
      </p:sp>
      <p:pic>
        <p:nvPicPr>
          <p:cNvPr id="1026" name="Picture 2" descr="Image result for Red-Flag Icon">
            <a:extLst>
              <a:ext uri="{FF2B5EF4-FFF2-40B4-BE49-F238E27FC236}">
                <a16:creationId xmlns:a16="http://schemas.microsoft.com/office/drawing/2014/main" id="{81787A46-6F80-F9AF-0276-B1CDD998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0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Red-Flag Icon">
            <a:extLst>
              <a:ext uri="{FF2B5EF4-FFF2-40B4-BE49-F238E27FC236}">
                <a16:creationId xmlns:a16="http://schemas.microsoft.com/office/drawing/2014/main" id="{50BF2474-19DC-190D-C525-0F9141B9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79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Red-Flag Icon">
            <a:extLst>
              <a:ext uri="{FF2B5EF4-FFF2-40B4-BE49-F238E27FC236}">
                <a16:creationId xmlns:a16="http://schemas.microsoft.com/office/drawing/2014/main" id="{26D8579E-C513-EC79-7DE3-17DA3D02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20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Red-Flag Icon">
            <a:extLst>
              <a:ext uri="{FF2B5EF4-FFF2-40B4-BE49-F238E27FC236}">
                <a16:creationId xmlns:a16="http://schemas.microsoft.com/office/drawing/2014/main" id="{CE081FAC-A8CC-E21F-B4E6-A856FEED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8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Red-Flag Icon">
            <a:extLst>
              <a:ext uri="{FF2B5EF4-FFF2-40B4-BE49-F238E27FC236}">
                <a16:creationId xmlns:a16="http://schemas.microsoft.com/office/drawing/2014/main" id="{BB2B4257-0785-133F-A3FA-A34BE27F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77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Red-Flag Icon">
            <a:extLst>
              <a:ext uri="{FF2B5EF4-FFF2-40B4-BE49-F238E27FC236}">
                <a16:creationId xmlns:a16="http://schemas.microsoft.com/office/drawing/2014/main" id="{27031494-1FD8-0037-95AE-7C826823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16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ed-Flag Icon">
            <a:extLst>
              <a:ext uri="{FF2B5EF4-FFF2-40B4-BE49-F238E27FC236}">
                <a16:creationId xmlns:a16="http://schemas.microsoft.com/office/drawing/2014/main" id="{935E10F5-52B5-E6BA-FE56-24DC7552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57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ed-Flag Icon">
            <a:extLst>
              <a:ext uri="{FF2B5EF4-FFF2-40B4-BE49-F238E27FC236}">
                <a16:creationId xmlns:a16="http://schemas.microsoft.com/office/drawing/2014/main" id="{6D65D056-CDDD-69EB-B912-551FEAEA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65" y="1539732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ed-Flag Icon">
            <a:extLst>
              <a:ext uri="{FF2B5EF4-FFF2-40B4-BE49-F238E27FC236}">
                <a16:creationId xmlns:a16="http://schemas.microsoft.com/office/drawing/2014/main" id="{19034720-3DBD-1AFB-64D5-31F2F14C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14" y="1535287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d-Flag Icon">
            <a:extLst>
              <a:ext uri="{FF2B5EF4-FFF2-40B4-BE49-F238E27FC236}">
                <a16:creationId xmlns:a16="http://schemas.microsoft.com/office/drawing/2014/main" id="{EE99F95A-0730-B64C-54BE-F8D84B6A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53" y="1535287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ed-Flag Icon">
            <a:extLst>
              <a:ext uri="{FF2B5EF4-FFF2-40B4-BE49-F238E27FC236}">
                <a16:creationId xmlns:a16="http://schemas.microsoft.com/office/drawing/2014/main" id="{E7115EFF-6673-0D61-8241-BC73528CB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94" y="1535287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ed-Flag Icon">
            <a:extLst>
              <a:ext uri="{FF2B5EF4-FFF2-40B4-BE49-F238E27FC236}">
                <a16:creationId xmlns:a16="http://schemas.microsoft.com/office/drawing/2014/main" id="{4F9AE142-38F4-48EB-B490-15BAC637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02" y="1535287"/>
            <a:ext cx="489337" cy="5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03976A7-798F-FD24-FD68-4354CCB72CE4}"/>
              </a:ext>
            </a:extLst>
          </p:cNvPr>
          <p:cNvSpPr txBox="1">
            <a:spLocks/>
          </p:cNvSpPr>
          <p:nvPr/>
        </p:nvSpPr>
        <p:spPr>
          <a:xfrm>
            <a:off x="4208513" y="4605338"/>
            <a:ext cx="2638151" cy="39084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556763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3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81D4D"/>
      </a:dk1>
      <a:lt1>
        <a:srgbClr val="FFFFFF"/>
      </a:lt1>
      <a:dk2>
        <a:srgbClr val="091C4D"/>
      </a:dk2>
      <a:lt2>
        <a:srgbClr val="FFFFFF"/>
      </a:lt2>
      <a:accent1>
        <a:srgbClr val="EA7603"/>
      </a:accent1>
      <a:accent2>
        <a:srgbClr val="F7BF0A"/>
      </a:accent2>
      <a:accent3>
        <a:srgbClr val="003868"/>
      </a:accent3>
      <a:accent4>
        <a:srgbClr val="00A9EB"/>
      </a:accent4>
      <a:accent5>
        <a:srgbClr val="757982"/>
      </a:accent5>
      <a:accent6>
        <a:srgbClr val="A7A9B3"/>
      </a:accent6>
      <a:hlink>
        <a:srgbClr val="333799"/>
      </a:hlink>
      <a:folHlink>
        <a:srgbClr val="009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ct val="20000"/>
          </a:spcBef>
          <a:defRPr sz="1400" dirty="0" smtClean="0">
            <a:solidFill>
              <a:srgbClr val="081D4D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 client presentation" id="{F31E003A-4C30-46FA-A04F-CD2250395A67}" vid="{9BD784B9-88C8-44E0-A8E0-396400DE2DAF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81D4D"/>
      </a:dk1>
      <a:lt1>
        <a:srgbClr val="FFFFFF"/>
      </a:lt1>
      <a:dk2>
        <a:srgbClr val="091C4D"/>
      </a:dk2>
      <a:lt2>
        <a:srgbClr val="FFFFFF"/>
      </a:lt2>
      <a:accent1>
        <a:srgbClr val="EA7603"/>
      </a:accent1>
      <a:accent2>
        <a:srgbClr val="F7BF0A"/>
      </a:accent2>
      <a:accent3>
        <a:srgbClr val="003868"/>
      </a:accent3>
      <a:accent4>
        <a:srgbClr val="00A9EB"/>
      </a:accent4>
      <a:accent5>
        <a:srgbClr val="757982"/>
      </a:accent5>
      <a:accent6>
        <a:srgbClr val="A7A9B3"/>
      </a:accent6>
      <a:hlink>
        <a:srgbClr val="333799"/>
      </a:hlink>
      <a:folHlink>
        <a:srgbClr val="0098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ct val="20000"/>
          </a:spcBef>
          <a:defRPr sz="1400" dirty="0" smtClean="0">
            <a:solidFill>
              <a:srgbClr val="081D4D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 advisor presentation" id="{E4800DC8-B120-4DBA-BE57-B55094D83C99}" vid="{17098EAF-6001-4C8C-8D70-9275F660CC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68CABB5BD1240B9F0356F33CA0273" ma:contentTypeVersion="3" ma:contentTypeDescription="Create a new document." ma:contentTypeScope="" ma:versionID="648f7f7036119416a4970afa94e0423c">
  <xsd:schema xmlns:xsd="http://www.w3.org/2001/XMLSchema" xmlns:xs="http://www.w3.org/2001/XMLSchema" xmlns:p="http://schemas.microsoft.com/office/2006/metadata/properties" xmlns:ns1="http://schemas.microsoft.com/sharepoint/v3" xmlns:ns2="c7101f46-4ee6-48dd-bd6a-b04cacd4723b" targetNamespace="http://schemas.microsoft.com/office/2006/metadata/properties" ma:root="true" ma:fieldsID="32b3bd168790a1829957f01d00b31ac1" ns1:_="" ns2:_="">
    <xsd:import namespace="http://schemas.microsoft.com/sharepoint/v3"/>
    <xsd:import namespace="c7101f46-4ee6-48dd-bd6a-b04cacd472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01f46-4ee6-48dd-bd6a-b04cacd47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E5CC8B-C8CE-4FD4-95D8-E801B7A4C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101f46-4ee6-48dd-bd6a-b04cacd472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E34952-E4B9-447F-B786-28E5BDAE7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0F03F-DBCE-49F4-B4FF-C84FBAEB9D83}">
  <ds:schemaRefs>
    <ds:schemaRef ds:uri="http://purl.org/dc/dcmitype/"/>
    <ds:schemaRef ds:uri="http://purl.org/dc/elements/1.1/"/>
    <ds:schemaRef ds:uri="c7101f46-4ee6-48dd-bd6a-b04cacd4723b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client presentation</Template>
  <TotalTime>19754</TotalTime>
  <Words>1320</Words>
  <Application>Microsoft Office PowerPoint</Application>
  <PresentationFormat>On-screen Show (16:9)</PresentationFormat>
  <Paragraphs>303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FranklinGothic</vt:lpstr>
      <vt:lpstr>Lucida Grande</vt:lpstr>
      <vt:lpstr>Trebuchet MS</vt:lpstr>
      <vt:lpstr>Wingdings</vt:lpstr>
      <vt:lpstr>Office Theme</vt:lpstr>
      <vt:lpstr>1_Office Theme</vt:lpstr>
      <vt:lpstr>Cybersecurity made simple:</vt:lpstr>
      <vt:lpstr>agenda</vt:lpstr>
      <vt:lpstr>Protecting Your information</vt:lpstr>
      <vt:lpstr>What is cybersecurity</vt:lpstr>
      <vt:lpstr>Keeping your information safe</vt:lpstr>
      <vt:lpstr>Lpl’s cyber fraud guarantee</vt:lpstr>
      <vt:lpstr>Cyber-attacks and scams</vt:lpstr>
      <vt:lpstr>Social engineering attacks</vt:lpstr>
      <vt:lpstr>Phishing email red flags</vt:lpstr>
      <vt:lpstr>Phishing scams</vt:lpstr>
      <vt:lpstr>PowerPoint Presentation</vt:lpstr>
      <vt:lpstr>PowerPoint Presentation</vt:lpstr>
      <vt:lpstr>PowerPoint Presentation</vt:lpstr>
      <vt:lpstr>Elder Fraud</vt:lpstr>
      <vt:lpstr>Beware of scams</vt:lpstr>
      <vt:lpstr>What do I do next?</vt:lpstr>
      <vt:lpstr>Securing your accounts</vt:lpstr>
      <vt:lpstr>Backing up data</vt:lpstr>
      <vt:lpstr>Password security tips</vt:lpstr>
      <vt:lpstr>Is your password strong enough?</vt:lpstr>
      <vt:lpstr>Multi-factor authentication (mfa)</vt:lpstr>
      <vt:lpstr>Protecting your family</vt:lpstr>
      <vt:lpstr>Internet best practices</vt:lpstr>
      <vt:lpstr>Stay safe with these mobile device tips</vt:lpstr>
      <vt:lpstr>Securing your home</vt:lpstr>
      <vt:lpstr>Traveling safe</vt:lpstr>
      <vt:lpstr>Protecting your identity</vt:lpstr>
      <vt:lpstr>Protecting your family</vt:lpstr>
      <vt:lpstr>Call to action</vt:lpstr>
      <vt:lpstr>PowerPoint Presentation</vt:lpstr>
      <vt:lpstr>Thank YoU</vt:lpstr>
    </vt:vector>
  </TitlesOfParts>
  <Company>LPL Financial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made simple</dc:title>
  <dc:creator>Michael Terry II</dc:creator>
  <cp:lastModifiedBy>Rachael Cofresi</cp:lastModifiedBy>
  <cp:revision>130</cp:revision>
  <cp:lastPrinted>2022-11-01T14:44:28Z</cp:lastPrinted>
  <dcterms:created xsi:type="dcterms:W3CDTF">2021-02-22T14:00:49Z</dcterms:created>
  <dcterms:modified xsi:type="dcterms:W3CDTF">2024-05-21T15:05:14Z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0x0101009DE68CABB5BD1240B9F0356F33CA0273</vt:lpwstr>
  </property>
</Properties>
</file>